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Default Extension="wav" ContentType="audio/wav"/>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Masters/slideMaster12.xml" ContentType="application/vnd.openxmlformats-officedocument.presentationml.slideMaster+xml"/>
  <Override PartName="/ppt/slideMasters/slideMaster13.xml" ContentType="application/vnd.openxmlformats-officedocument.presentationml.slideMaster+xml"/>
  <Override PartName="/ppt/slideMasters/slideMaster14.xml" ContentType="application/vnd.openxmlformats-officedocument.presentationml.slideMaster+xml"/>
  <Override PartName="/ppt/slideMasters/slideMaster15.xml" ContentType="application/vnd.openxmlformats-officedocument.presentationml.slideMaster+xml"/>
  <Override PartName="/ppt/slideMasters/slideMaster16.xml" ContentType="application/vnd.openxmlformats-officedocument.presentationml.slideMaster+xml"/>
  <Override PartName="/ppt/slideMasters/slideMaster17.xml" ContentType="application/vnd.openxmlformats-officedocument.presentationml.slideMaster+xml"/>
  <Override PartName="/ppt/slideMasters/slideMaster18.xml" ContentType="application/vnd.openxmlformats-officedocument.presentationml.slideMaster+xml"/>
  <Override PartName="/ppt/slideMasters/slideMaster19.xml" ContentType="application/vnd.openxmlformats-officedocument.presentationml.slideMaster+xml"/>
  <Override PartName="/ppt/slideMasters/slideMaster20.xml" ContentType="application/vnd.openxmlformats-officedocument.presentationml.slideMaster+xml"/>
  <Override PartName="/ppt/slideMasters/slideMaster21.xml" ContentType="application/vnd.openxmlformats-officedocument.presentationml.slideMaster+xml"/>
  <Override PartName="/ppt/slideMasters/slideMaster2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4.xml" ContentType="application/vnd.openxmlformats-officedocument.theme+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theme/theme5.xml" ContentType="application/vnd.openxmlformats-officedocument.theme+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theme/theme6.xml" ContentType="application/vnd.openxmlformats-officedocument.theme+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theme/theme7.xml" ContentType="application/vnd.openxmlformats-officedocument.theme+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theme/theme8.xml" ContentType="application/vnd.openxmlformats-officedocument.theme+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theme/theme9.xml" ContentType="application/vnd.openxmlformats-officedocument.theme+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theme/theme10.xml" ContentType="application/vnd.openxmlformats-officedocument.theme+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theme/theme11.xml" ContentType="application/vnd.openxmlformats-officedocument.theme+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slideLayouts/slideLayout126.xml" ContentType="application/vnd.openxmlformats-officedocument.presentationml.slideLayout+xml"/>
  <Override PartName="/ppt/slideLayouts/slideLayout127.xml" ContentType="application/vnd.openxmlformats-officedocument.presentationml.slideLayout+xml"/>
  <Override PartName="/ppt/slideLayouts/slideLayout128.xml" ContentType="application/vnd.openxmlformats-officedocument.presentationml.slideLayout+xml"/>
  <Override PartName="/ppt/slideLayouts/slideLayout129.xml" ContentType="application/vnd.openxmlformats-officedocument.presentationml.slideLayout+xml"/>
  <Override PartName="/ppt/slideLayouts/slideLayout130.xml" ContentType="application/vnd.openxmlformats-officedocument.presentationml.slideLayout+xml"/>
  <Override PartName="/ppt/slideLayouts/slideLayout131.xml" ContentType="application/vnd.openxmlformats-officedocument.presentationml.slideLayout+xml"/>
  <Override PartName="/ppt/slideLayouts/slideLayout132.xml" ContentType="application/vnd.openxmlformats-officedocument.presentationml.slideLayout+xml"/>
  <Override PartName="/ppt/theme/theme12.xml" ContentType="application/vnd.openxmlformats-officedocument.theme+xml"/>
  <Override PartName="/ppt/slideLayouts/slideLayout133.xml" ContentType="application/vnd.openxmlformats-officedocument.presentationml.slideLayout+xml"/>
  <Override PartName="/ppt/slideLayouts/slideLayout134.xml" ContentType="application/vnd.openxmlformats-officedocument.presentationml.slideLayout+xml"/>
  <Override PartName="/ppt/slideLayouts/slideLayout135.xml" ContentType="application/vnd.openxmlformats-officedocument.presentationml.slideLayout+xml"/>
  <Override PartName="/ppt/slideLayouts/slideLayout136.xml" ContentType="application/vnd.openxmlformats-officedocument.presentationml.slideLayout+xml"/>
  <Override PartName="/ppt/slideLayouts/slideLayout137.xml" ContentType="application/vnd.openxmlformats-officedocument.presentationml.slideLayout+xml"/>
  <Override PartName="/ppt/slideLayouts/slideLayout138.xml" ContentType="application/vnd.openxmlformats-officedocument.presentationml.slideLayout+xml"/>
  <Override PartName="/ppt/slideLayouts/slideLayout139.xml" ContentType="application/vnd.openxmlformats-officedocument.presentationml.slideLayout+xml"/>
  <Override PartName="/ppt/slideLayouts/slideLayout140.xml" ContentType="application/vnd.openxmlformats-officedocument.presentationml.slideLayout+xml"/>
  <Override PartName="/ppt/slideLayouts/slideLayout141.xml" ContentType="application/vnd.openxmlformats-officedocument.presentationml.slideLayout+xml"/>
  <Override PartName="/ppt/slideLayouts/slideLayout142.xml" ContentType="application/vnd.openxmlformats-officedocument.presentationml.slideLayout+xml"/>
  <Override PartName="/ppt/slideLayouts/slideLayout143.xml" ContentType="application/vnd.openxmlformats-officedocument.presentationml.slideLayout+xml"/>
  <Override PartName="/ppt/theme/theme13.xml" ContentType="application/vnd.openxmlformats-officedocument.theme+xml"/>
  <Override PartName="/ppt/slideLayouts/slideLayout144.xml" ContentType="application/vnd.openxmlformats-officedocument.presentationml.slideLayout+xml"/>
  <Override PartName="/ppt/slideLayouts/slideLayout145.xml" ContentType="application/vnd.openxmlformats-officedocument.presentationml.slideLayout+xml"/>
  <Override PartName="/ppt/slideLayouts/slideLayout146.xml" ContentType="application/vnd.openxmlformats-officedocument.presentationml.slideLayout+xml"/>
  <Override PartName="/ppt/slideLayouts/slideLayout147.xml" ContentType="application/vnd.openxmlformats-officedocument.presentationml.slideLayout+xml"/>
  <Override PartName="/ppt/slideLayouts/slideLayout148.xml" ContentType="application/vnd.openxmlformats-officedocument.presentationml.slideLayout+xml"/>
  <Override PartName="/ppt/slideLayouts/slideLayout149.xml" ContentType="application/vnd.openxmlformats-officedocument.presentationml.slideLayout+xml"/>
  <Override PartName="/ppt/slideLayouts/slideLayout150.xml" ContentType="application/vnd.openxmlformats-officedocument.presentationml.slideLayout+xml"/>
  <Override PartName="/ppt/slideLayouts/slideLayout151.xml" ContentType="application/vnd.openxmlformats-officedocument.presentationml.slideLayout+xml"/>
  <Override PartName="/ppt/slideLayouts/slideLayout152.xml" ContentType="application/vnd.openxmlformats-officedocument.presentationml.slideLayout+xml"/>
  <Override PartName="/ppt/slideLayouts/slideLayout153.xml" ContentType="application/vnd.openxmlformats-officedocument.presentationml.slideLayout+xml"/>
  <Override PartName="/ppt/slideLayouts/slideLayout154.xml" ContentType="application/vnd.openxmlformats-officedocument.presentationml.slideLayout+xml"/>
  <Override PartName="/ppt/theme/theme14.xml" ContentType="application/vnd.openxmlformats-officedocument.theme+xml"/>
  <Override PartName="/ppt/slideLayouts/slideLayout155.xml" ContentType="application/vnd.openxmlformats-officedocument.presentationml.slideLayout+xml"/>
  <Override PartName="/ppt/slideLayouts/slideLayout156.xml" ContentType="application/vnd.openxmlformats-officedocument.presentationml.slideLayout+xml"/>
  <Override PartName="/ppt/slideLayouts/slideLayout157.xml" ContentType="application/vnd.openxmlformats-officedocument.presentationml.slideLayout+xml"/>
  <Override PartName="/ppt/slideLayouts/slideLayout158.xml" ContentType="application/vnd.openxmlformats-officedocument.presentationml.slideLayout+xml"/>
  <Override PartName="/ppt/slideLayouts/slideLayout159.xml" ContentType="application/vnd.openxmlformats-officedocument.presentationml.slideLayout+xml"/>
  <Override PartName="/ppt/slideLayouts/slideLayout160.xml" ContentType="application/vnd.openxmlformats-officedocument.presentationml.slideLayout+xml"/>
  <Override PartName="/ppt/slideLayouts/slideLayout161.xml" ContentType="application/vnd.openxmlformats-officedocument.presentationml.slideLayout+xml"/>
  <Override PartName="/ppt/slideLayouts/slideLayout162.xml" ContentType="application/vnd.openxmlformats-officedocument.presentationml.slideLayout+xml"/>
  <Override PartName="/ppt/slideLayouts/slideLayout163.xml" ContentType="application/vnd.openxmlformats-officedocument.presentationml.slideLayout+xml"/>
  <Override PartName="/ppt/slideLayouts/slideLayout164.xml" ContentType="application/vnd.openxmlformats-officedocument.presentationml.slideLayout+xml"/>
  <Override PartName="/ppt/slideLayouts/slideLayout165.xml" ContentType="application/vnd.openxmlformats-officedocument.presentationml.slideLayout+xml"/>
  <Override PartName="/ppt/theme/theme15.xml" ContentType="application/vnd.openxmlformats-officedocument.theme+xml"/>
  <Override PartName="/ppt/slideLayouts/slideLayout166.xml" ContentType="application/vnd.openxmlformats-officedocument.presentationml.slideLayout+xml"/>
  <Override PartName="/ppt/slideLayouts/slideLayout167.xml" ContentType="application/vnd.openxmlformats-officedocument.presentationml.slideLayout+xml"/>
  <Override PartName="/ppt/slideLayouts/slideLayout168.xml" ContentType="application/vnd.openxmlformats-officedocument.presentationml.slideLayout+xml"/>
  <Override PartName="/ppt/slideLayouts/slideLayout169.xml" ContentType="application/vnd.openxmlformats-officedocument.presentationml.slideLayout+xml"/>
  <Override PartName="/ppt/slideLayouts/slideLayout170.xml" ContentType="application/vnd.openxmlformats-officedocument.presentationml.slideLayout+xml"/>
  <Override PartName="/ppt/slideLayouts/slideLayout171.xml" ContentType="application/vnd.openxmlformats-officedocument.presentationml.slideLayout+xml"/>
  <Override PartName="/ppt/slideLayouts/slideLayout172.xml" ContentType="application/vnd.openxmlformats-officedocument.presentationml.slideLayout+xml"/>
  <Override PartName="/ppt/slideLayouts/slideLayout173.xml" ContentType="application/vnd.openxmlformats-officedocument.presentationml.slideLayout+xml"/>
  <Override PartName="/ppt/slideLayouts/slideLayout174.xml" ContentType="application/vnd.openxmlformats-officedocument.presentationml.slideLayout+xml"/>
  <Override PartName="/ppt/slideLayouts/slideLayout175.xml" ContentType="application/vnd.openxmlformats-officedocument.presentationml.slideLayout+xml"/>
  <Override PartName="/ppt/slideLayouts/slideLayout176.xml" ContentType="application/vnd.openxmlformats-officedocument.presentationml.slideLayout+xml"/>
  <Override PartName="/ppt/theme/theme16.xml" ContentType="application/vnd.openxmlformats-officedocument.theme+xml"/>
  <Override PartName="/ppt/slideLayouts/slideLayout177.xml" ContentType="application/vnd.openxmlformats-officedocument.presentationml.slideLayout+xml"/>
  <Override PartName="/ppt/slideLayouts/slideLayout178.xml" ContentType="application/vnd.openxmlformats-officedocument.presentationml.slideLayout+xml"/>
  <Override PartName="/ppt/slideLayouts/slideLayout179.xml" ContentType="application/vnd.openxmlformats-officedocument.presentationml.slideLayout+xml"/>
  <Override PartName="/ppt/slideLayouts/slideLayout180.xml" ContentType="application/vnd.openxmlformats-officedocument.presentationml.slideLayout+xml"/>
  <Override PartName="/ppt/slideLayouts/slideLayout181.xml" ContentType="application/vnd.openxmlformats-officedocument.presentationml.slideLayout+xml"/>
  <Override PartName="/ppt/slideLayouts/slideLayout182.xml" ContentType="application/vnd.openxmlformats-officedocument.presentationml.slideLayout+xml"/>
  <Override PartName="/ppt/slideLayouts/slideLayout183.xml" ContentType="application/vnd.openxmlformats-officedocument.presentationml.slideLayout+xml"/>
  <Override PartName="/ppt/slideLayouts/slideLayout184.xml" ContentType="application/vnd.openxmlformats-officedocument.presentationml.slideLayout+xml"/>
  <Override PartName="/ppt/slideLayouts/slideLayout185.xml" ContentType="application/vnd.openxmlformats-officedocument.presentationml.slideLayout+xml"/>
  <Override PartName="/ppt/slideLayouts/slideLayout186.xml" ContentType="application/vnd.openxmlformats-officedocument.presentationml.slideLayout+xml"/>
  <Override PartName="/ppt/slideLayouts/slideLayout187.xml" ContentType="application/vnd.openxmlformats-officedocument.presentationml.slideLayout+xml"/>
  <Override PartName="/ppt/theme/theme17.xml" ContentType="application/vnd.openxmlformats-officedocument.theme+xml"/>
  <Override PartName="/ppt/slideLayouts/slideLayout188.xml" ContentType="application/vnd.openxmlformats-officedocument.presentationml.slideLayout+xml"/>
  <Override PartName="/ppt/slideLayouts/slideLayout189.xml" ContentType="application/vnd.openxmlformats-officedocument.presentationml.slideLayout+xml"/>
  <Override PartName="/ppt/slideLayouts/slideLayout190.xml" ContentType="application/vnd.openxmlformats-officedocument.presentationml.slideLayout+xml"/>
  <Override PartName="/ppt/slideLayouts/slideLayout191.xml" ContentType="application/vnd.openxmlformats-officedocument.presentationml.slideLayout+xml"/>
  <Override PartName="/ppt/slideLayouts/slideLayout192.xml" ContentType="application/vnd.openxmlformats-officedocument.presentationml.slideLayout+xml"/>
  <Override PartName="/ppt/slideLayouts/slideLayout193.xml" ContentType="application/vnd.openxmlformats-officedocument.presentationml.slideLayout+xml"/>
  <Override PartName="/ppt/slideLayouts/slideLayout194.xml" ContentType="application/vnd.openxmlformats-officedocument.presentationml.slideLayout+xml"/>
  <Override PartName="/ppt/slideLayouts/slideLayout195.xml" ContentType="application/vnd.openxmlformats-officedocument.presentationml.slideLayout+xml"/>
  <Override PartName="/ppt/slideLayouts/slideLayout196.xml" ContentType="application/vnd.openxmlformats-officedocument.presentationml.slideLayout+xml"/>
  <Override PartName="/ppt/slideLayouts/slideLayout197.xml" ContentType="application/vnd.openxmlformats-officedocument.presentationml.slideLayout+xml"/>
  <Override PartName="/ppt/slideLayouts/slideLayout198.xml" ContentType="application/vnd.openxmlformats-officedocument.presentationml.slideLayout+xml"/>
  <Override PartName="/ppt/theme/theme18.xml" ContentType="application/vnd.openxmlformats-officedocument.theme+xml"/>
  <Override PartName="/ppt/slideLayouts/slideLayout199.xml" ContentType="application/vnd.openxmlformats-officedocument.presentationml.slideLayout+xml"/>
  <Override PartName="/ppt/slideLayouts/slideLayout200.xml" ContentType="application/vnd.openxmlformats-officedocument.presentationml.slideLayout+xml"/>
  <Override PartName="/ppt/slideLayouts/slideLayout201.xml" ContentType="application/vnd.openxmlformats-officedocument.presentationml.slideLayout+xml"/>
  <Override PartName="/ppt/slideLayouts/slideLayout202.xml" ContentType="application/vnd.openxmlformats-officedocument.presentationml.slideLayout+xml"/>
  <Override PartName="/ppt/slideLayouts/slideLayout203.xml" ContentType="application/vnd.openxmlformats-officedocument.presentationml.slideLayout+xml"/>
  <Override PartName="/ppt/slideLayouts/slideLayout204.xml" ContentType="application/vnd.openxmlformats-officedocument.presentationml.slideLayout+xml"/>
  <Override PartName="/ppt/slideLayouts/slideLayout205.xml" ContentType="application/vnd.openxmlformats-officedocument.presentationml.slideLayout+xml"/>
  <Override PartName="/ppt/slideLayouts/slideLayout206.xml" ContentType="application/vnd.openxmlformats-officedocument.presentationml.slideLayout+xml"/>
  <Override PartName="/ppt/slideLayouts/slideLayout207.xml" ContentType="application/vnd.openxmlformats-officedocument.presentationml.slideLayout+xml"/>
  <Override PartName="/ppt/slideLayouts/slideLayout208.xml" ContentType="application/vnd.openxmlformats-officedocument.presentationml.slideLayout+xml"/>
  <Override PartName="/ppt/slideLayouts/slideLayout209.xml" ContentType="application/vnd.openxmlformats-officedocument.presentationml.slideLayout+xml"/>
  <Override PartName="/ppt/theme/theme19.xml" ContentType="application/vnd.openxmlformats-officedocument.theme+xml"/>
  <Override PartName="/ppt/slideLayouts/slideLayout210.xml" ContentType="application/vnd.openxmlformats-officedocument.presentationml.slideLayout+xml"/>
  <Override PartName="/ppt/slideLayouts/slideLayout211.xml" ContentType="application/vnd.openxmlformats-officedocument.presentationml.slideLayout+xml"/>
  <Override PartName="/ppt/slideLayouts/slideLayout212.xml" ContentType="application/vnd.openxmlformats-officedocument.presentationml.slideLayout+xml"/>
  <Override PartName="/ppt/slideLayouts/slideLayout213.xml" ContentType="application/vnd.openxmlformats-officedocument.presentationml.slideLayout+xml"/>
  <Override PartName="/ppt/slideLayouts/slideLayout214.xml" ContentType="application/vnd.openxmlformats-officedocument.presentationml.slideLayout+xml"/>
  <Override PartName="/ppt/slideLayouts/slideLayout215.xml" ContentType="application/vnd.openxmlformats-officedocument.presentationml.slideLayout+xml"/>
  <Override PartName="/ppt/slideLayouts/slideLayout216.xml" ContentType="application/vnd.openxmlformats-officedocument.presentationml.slideLayout+xml"/>
  <Override PartName="/ppt/slideLayouts/slideLayout217.xml" ContentType="application/vnd.openxmlformats-officedocument.presentationml.slideLayout+xml"/>
  <Override PartName="/ppt/slideLayouts/slideLayout218.xml" ContentType="application/vnd.openxmlformats-officedocument.presentationml.slideLayout+xml"/>
  <Override PartName="/ppt/slideLayouts/slideLayout219.xml" ContentType="application/vnd.openxmlformats-officedocument.presentationml.slideLayout+xml"/>
  <Override PartName="/ppt/slideLayouts/slideLayout220.xml" ContentType="application/vnd.openxmlformats-officedocument.presentationml.slideLayout+xml"/>
  <Override PartName="/ppt/theme/theme20.xml" ContentType="application/vnd.openxmlformats-officedocument.theme+xml"/>
  <Override PartName="/ppt/slideLayouts/slideLayout221.xml" ContentType="application/vnd.openxmlformats-officedocument.presentationml.slideLayout+xml"/>
  <Override PartName="/ppt/slideLayouts/slideLayout222.xml" ContentType="application/vnd.openxmlformats-officedocument.presentationml.slideLayout+xml"/>
  <Override PartName="/ppt/slideLayouts/slideLayout223.xml" ContentType="application/vnd.openxmlformats-officedocument.presentationml.slideLayout+xml"/>
  <Override PartName="/ppt/slideLayouts/slideLayout224.xml" ContentType="application/vnd.openxmlformats-officedocument.presentationml.slideLayout+xml"/>
  <Override PartName="/ppt/slideLayouts/slideLayout225.xml" ContentType="application/vnd.openxmlformats-officedocument.presentationml.slideLayout+xml"/>
  <Override PartName="/ppt/slideLayouts/slideLayout226.xml" ContentType="application/vnd.openxmlformats-officedocument.presentationml.slideLayout+xml"/>
  <Override PartName="/ppt/slideLayouts/slideLayout227.xml" ContentType="application/vnd.openxmlformats-officedocument.presentationml.slideLayout+xml"/>
  <Override PartName="/ppt/slideLayouts/slideLayout228.xml" ContentType="application/vnd.openxmlformats-officedocument.presentationml.slideLayout+xml"/>
  <Override PartName="/ppt/slideLayouts/slideLayout229.xml" ContentType="application/vnd.openxmlformats-officedocument.presentationml.slideLayout+xml"/>
  <Override PartName="/ppt/slideLayouts/slideLayout230.xml" ContentType="application/vnd.openxmlformats-officedocument.presentationml.slideLayout+xml"/>
  <Override PartName="/ppt/slideLayouts/slideLayout231.xml" ContentType="application/vnd.openxmlformats-officedocument.presentationml.slideLayout+xml"/>
  <Override PartName="/ppt/theme/theme21.xml" ContentType="application/vnd.openxmlformats-officedocument.theme+xml"/>
  <Override PartName="/ppt/slideLayouts/slideLayout232.xml" ContentType="application/vnd.openxmlformats-officedocument.presentationml.slideLayout+xml"/>
  <Override PartName="/ppt/slideLayouts/slideLayout233.xml" ContentType="application/vnd.openxmlformats-officedocument.presentationml.slideLayout+xml"/>
  <Override PartName="/ppt/slideLayouts/slideLayout234.xml" ContentType="application/vnd.openxmlformats-officedocument.presentationml.slideLayout+xml"/>
  <Override PartName="/ppt/slideLayouts/slideLayout235.xml" ContentType="application/vnd.openxmlformats-officedocument.presentationml.slideLayout+xml"/>
  <Override PartName="/ppt/slideLayouts/slideLayout236.xml" ContentType="application/vnd.openxmlformats-officedocument.presentationml.slideLayout+xml"/>
  <Override PartName="/ppt/slideLayouts/slideLayout237.xml" ContentType="application/vnd.openxmlformats-officedocument.presentationml.slideLayout+xml"/>
  <Override PartName="/ppt/slideLayouts/slideLayout238.xml" ContentType="application/vnd.openxmlformats-officedocument.presentationml.slideLayout+xml"/>
  <Override PartName="/ppt/slideLayouts/slideLayout239.xml" ContentType="application/vnd.openxmlformats-officedocument.presentationml.slideLayout+xml"/>
  <Override PartName="/ppt/slideLayouts/slideLayout240.xml" ContentType="application/vnd.openxmlformats-officedocument.presentationml.slideLayout+xml"/>
  <Override PartName="/ppt/slideLayouts/slideLayout241.xml" ContentType="application/vnd.openxmlformats-officedocument.presentationml.slideLayout+xml"/>
  <Override PartName="/ppt/slideLayouts/slideLayout242.xml" ContentType="application/vnd.openxmlformats-officedocument.presentationml.slideLayout+xml"/>
  <Override PartName="/ppt/theme/theme22.xml" ContentType="application/vnd.openxmlformats-officedocument.theme+xml"/>
  <Override PartName="/ppt/theme/theme2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0" r:id="rId1"/>
    <p:sldMasterId id="2147483694" r:id="rId2"/>
    <p:sldMasterId id="2147483700" r:id="rId3"/>
    <p:sldMasterId id="2147483704" r:id="rId4"/>
    <p:sldMasterId id="2147483706" r:id="rId5"/>
    <p:sldMasterId id="2147483708" r:id="rId6"/>
    <p:sldMasterId id="2147483710" r:id="rId7"/>
    <p:sldMasterId id="2147483712" r:id="rId8"/>
    <p:sldMasterId id="2147483716" r:id="rId9"/>
    <p:sldMasterId id="2147483720" r:id="rId10"/>
    <p:sldMasterId id="2147483722" r:id="rId11"/>
    <p:sldMasterId id="2147483724" r:id="rId12"/>
    <p:sldMasterId id="2147483726" r:id="rId13"/>
    <p:sldMasterId id="2147483736" r:id="rId14"/>
    <p:sldMasterId id="2147483742" r:id="rId15"/>
    <p:sldMasterId id="2147483748" r:id="rId16"/>
    <p:sldMasterId id="2147483750" r:id="rId17"/>
    <p:sldMasterId id="2147483752" r:id="rId18"/>
    <p:sldMasterId id="2147483754" r:id="rId19"/>
    <p:sldMasterId id="2147483760" r:id="rId20"/>
    <p:sldMasterId id="2147483766" r:id="rId21"/>
    <p:sldMasterId id="2147484283" r:id="rId22"/>
  </p:sldMasterIdLst>
  <p:notesMasterIdLst>
    <p:notesMasterId r:id="rId93"/>
  </p:notesMasterIdLst>
  <p:sldIdLst>
    <p:sldId id="563" r:id="rId23"/>
    <p:sldId id="634" r:id="rId24"/>
    <p:sldId id="370" r:id="rId25"/>
    <p:sldId id="637" r:id="rId26"/>
    <p:sldId id="447" r:id="rId27"/>
    <p:sldId id="324" r:id="rId28"/>
    <p:sldId id="428" r:id="rId29"/>
    <p:sldId id="433" r:id="rId30"/>
    <p:sldId id="435" r:id="rId31"/>
    <p:sldId id="348" r:id="rId32"/>
    <p:sldId id="319" r:id="rId33"/>
    <p:sldId id="431" r:id="rId34"/>
    <p:sldId id="430" r:id="rId35"/>
    <p:sldId id="429" r:id="rId36"/>
    <p:sldId id="350" r:id="rId37"/>
    <p:sldId id="419" r:id="rId38"/>
    <p:sldId id="434" r:id="rId39"/>
    <p:sldId id="351" r:id="rId40"/>
    <p:sldId id="504" r:id="rId41"/>
    <p:sldId id="349" r:id="rId42"/>
    <p:sldId id="639" r:id="rId43"/>
    <p:sldId id="354" r:id="rId44"/>
    <p:sldId id="515" r:id="rId45"/>
    <p:sldId id="516" r:id="rId46"/>
    <p:sldId id="517" r:id="rId47"/>
    <p:sldId id="518" r:id="rId48"/>
    <p:sldId id="450" r:id="rId49"/>
    <p:sldId id="505" r:id="rId50"/>
    <p:sldId id="451" r:id="rId51"/>
    <p:sldId id="459" r:id="rId52"/>
    <p:sldId id="484" r:id="rId53"/>
    <p:sldId id="461" r:id="rId54"/>
    <p:sldId id="453" r:id="rId55"/>
    <p:sldId id="454" r:id="rId56"/>
    <p:sldId id="455" r:id="rId57"/>
    <p:sldId id="470" r:id="rId58"/>
    <p:sldId id="456" r:id="rId59"/>
    <p:sldId id="457" r:id="rId60"/>
    <p:sldId id="385" r:id="rId61"/>
    <p:sldId id="384" r:id="rId62"/>
    <p:sldId id="448" r:id="rId63"/>
    <p:sldId id="642" r:id="rId64"/>
    <p:sldId id="643" r:id="rId65"/>
    <p:sldId id="507" r:id="rId66"/>
    <p:sldId id="482" r:id="rId67"/>
    <p:sldId id="445" r:id="rId68"/>
    <p:sldId id="446" r:id="rId69"/>
    <p:sldId id="421" r:id="rId70"/>
    <p:sldId id="425" r:id="rId71"/>
    <p:sldId id="340" r:id="rId72"/>
    <p:sldId id="426" r:id="rId73"/>
    <p:sldId id="464" r:id="rId74"/>
    <p:sldId id="423" r:id="rId75"/>
    <p:sldId id="633" r:id="rId76"/>
    <p:sldId id="441" r:id="rId77"/>
    <p:sldId id="645" r:id="rId78"/>
    <p:sldId id="510" r:id="rId79"/>
    <p:sldId id="437" r:id="rId80"/>
    <p:sldId id="424" r:id="rId81"/>
    <p:sldId id="436" r:id="rId82"/>
    <p:sldId id="443" r:id="rId83"/>
    <p:sldId id="640" r:id="rId84"/>
    <p:sldId id="338" r:id="rId85"/>
    <p:sldId id="485" r:id="rId86"/>
    <p:sldId id="497" r:id="rId87"/>
    <p:sldId id="498" r:id="rId88"/>
    <p:sldId id="499" r:id="rId89"/>
    <p:sldId id="513" r:id="rId90"/>
    <p:sldId id="514" r:id="rId91"/>
    <p:sldId id="501" r:id="rId92"/>
  </p:sldIdLst>
  <p:sldSz cx="9144000" cy="5143500" type="screen16x9"/>
  <p:notesSz cx="6858000" cy="9144000"/>
  <p:defaultTextStyle>
    <a:defPPr>
      <a:defRPr lang="zh-CN"/>
    </a:defPPr>
    <a:lvl1pPr algn="l" rtl="0" fontAlgn="base">
      <a:spcBef>
        <a:spcPct val="0"/>
      </a:spcBef>
      <a:spcAft>
        <a:spcPct val="0"/>
      </a:spcAft>
      <a:buFont typeface="Arial" pitchFamily="34" charset="0"/>
      <a:defRPr kern="1200">
        <a:solidFill>
          <a:schemeClr val="tx1"/>
        </a:solidFill>
        <a:latin typeface="Tahoma"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Tahoma"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Tahoma"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Tahoma"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Tahoma" pitchFamily="34" charset="0"/>
        <a:ea typeface="宋体" pitchFamily="2" charset="-122"/>
        <a:cs typeface="+mn-cs"/>
      </a:defRPr>
    </a:lvl5pPr>
    <a:lvl6pPr marL="2286000" algn="l" defTabSz="914400" rtl="0" eaLnBrk="1" latinLnBrk="0" hangingPunct="1">
      <a:defRPr kern="1200">
        <a:solidFill>
          <a:schemeClr val="tx1"/>
        </a:solidFill>
        <a:latin typeface="Tahoma" pitchFamily="34" charset="0"/>
        <a:ea typeface="宋体" pitchFamily="2" charset="-122"/>
        <a:cs typeface="+mn-cs"/>
      </a:defRPr>
    </a:lvl6pPr>
    <a:lvl7pPr marL="2743200" algn="l" defTabSz="914400" rtl="0" eaLnBrk="1" latinLnBrk="0" hangingPunct="1">
      <a:defRPr kern="1200">
        <a:solidFill>
          <a:schemeClr val="tx1"/>
        </a:solidFill>
        <a:latin typeface="Tahoma" pitchFamily="34" charset="0"/>
        <a:ea typeface="宋体" pitchFamily="2" charset="-122"/>
        <a:cs typeface="+mn-cs"/>
      </a:defRPr>
    </a:lvl7pPr>
    <a:lvl8pPr marL="3200400" algn="l" defTabSz="914400" rtl="0" eaLnBrk="1" latinLnBrk="0" hangingPunct="1">
      <a:defRPr kern="1200">
        <a:solidFill>
          <a:schemeClr val="tx1"/>
        </a:solidFill>
        <a:latin typeface="Tahoma" pitchFamily="34" charset="0"/>
        <a:ea typeface="宋体" pitchFamily="2" charset="-122"/>
        <a:cs typeface="+mn-cs"/>
      </a:defRPr>
    </a:lvl8pPr>
    <a:lvl9pPr marL="3657600" algn="l" defTabSz="914400" rtl="0" eaLnBrk="1" latinLnBrk="0" hangingPunct="1">
      <a:defRPr kern="1200">
        <a:solidFill>
          <a:schemeClr val="tx1"/>
        </a:solidFill>
        <a:latin typeface="Tahoma" pitchFamily="34" charset="0"/>
        <a:ea typeface="宋体" pitchFamily="2"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8000"/>
    <a:srgbClr val="0000FF"/>
    <a:srgbClr val="CC3300"/>
    <a:srgbClr val="FFFF66"/>
    <a:srgbClr val="310704"/>
    <a:srgbClr val="FFFF00"/>
    <a:srgbClr val="FF0000"/>
    <a:srgbClr val="00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52" d="100"/>
          <a:sy n="52" d="100"/>
        </p:scale>
        <p:origin x="-1896" y="-678"/>
      </p:cViewPr>
      <p:guideLst>
        <p:guide orient="horz" pos="1644"/>
        <p:guide pos="2796"/>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4.xml"/><Relationship Id="rId21" Type="http://schemas.openxmlformats.org/officeDocument/2006/relationships/slideMaster" Target="slideMasters/slideMaster21.xml"/><Relationship Id="rId34" Type="http://schemas.openxmlformats.org/officeDocument/2006/relationships/slide" Target="slides/slide12.xml"/><Relationship Id="rId42" Type="http://schemas.openxmlformats.org/officeDocument/2006/relationships/slide" Target="slides/slide20.xml"/><Relationship Id="rId47" Type="http://schemas.openxmlformats.org/officeDocument/2006/relationships/slide" Target="slides/slide25.xml"/><Relationship Id="rId50" Type="http://schemas.openxmlformats.org/officeDocument/2006/relationships/slide" Target="slides/slide28.xml"/><Relationship Id="rId55" Type="http://schemas.openxmlformats.org/officeDocument/2006/relationships/slide" Target="slides/slide33.xml"/><Relationship Id="rId63" Type="http://schemas.openxmlformats.org/officeDocument/2006/relationships/slide" Target="slides/slide41.xml"/><Relationship Id="rId68" Type="http://schemas.openxmlformats.org/officeDocument/2006/relationships/slide" Target="slides/slide46.xml"/><Relationship Id="rId76" Type="http://schemas.openxmlformats.org/officeDocument/2006/relationships/slide" Target="slides/slide54.xml"/><Relationship Id="rId84" Type="http://schemas.openxmlformats.org/officeDocument/2006/relationships/slide" Target="slides/slide62.xml"/><Relationship Id="rId89" Type="http://schemas.openxmlformats.org/officeDocument/2006/relationships/slide" Target="slides/slide67.xml"/><Relationship Id="rId97" Type="http://schemas.openxmlformats.org/officeDocument/2006/relationships/tableStyles" Target="tableStyles.xml"/><Relationship Id="rId7" Type="http://schemas.openxmlformats.org/officeDocument/2006/relationships/slideMaster" Target="slideMasters/slideMaster7.xml"/><Relationship Id="rId71" Type="http://schemas.openxmlformats.org/officeDocument/2006/relationships/slide" Target="slides/slide49.xml"/><Relationship Id="rId92" Type="http://schemas.openxmlformats.org/officeDocument/2006/relationships/slide" Target="slides/slide70.xml"/><Relationship Id="rId2" Type="http://schemas.openxmlformats.org/officeDocument/2006/relationships/slideMaster" Target="slideMasters/slideMaster2.xml"/><Relationship Id="rId16" Type="http://schemas.openxmlformats.org/officeDocument/2006/relationships/slideMaster" Target="slideMasters/slideMaster16.xml"/><Relationship Id="rId29" Type="http://schemas.openxmlformats.org/officeDocument/2006/relationships/slide" Target="slides/slide7.xml"/><Relationship Id="rId11" Type="http://schemas.openxmlformats.org/officeDocument/2006/relationships/slideMaster" Target="slideMasters/slideMaster11.xml"/><Relationship Id="rId24" Type="http://schemas.openxmlformats.org/officeDocument/2006/relationships/slide" Target="slides/slide2.xml"/><Relationship Id="rId32" Type="http://schemas.openxmlformats.org/officeDocument/2006/relationships/slide" Target="slides/slide10.xml"/><Relationship Id="rId37" Type="http://schemas.openxmlformats.org/officeDocument/2006/relationships/slide" Target="slides/slide15.xml"/><Relationship Id="rId40" Type="http://schemas.openxmlformats.org/officeDocument/2006/relationships/slide" Target="slides/slide18.xml"/><Relationship Id="rId45" Type="http://schemas.openxmlformats.org/officeDocument/2006/relationships/slide" Target="slides/slide23.xml"/><Relationship Id="rId53" Type="http://schemas.openxmlformats.org/officeDocument/2006/relationships/slide" Target="slides/slide31.xml"/><Relationship Id="rId58" Type="http://schemas.openxmlformats.org/officeDocument/2006/relationships/slide" Target="slides/slide36.xml"/><Relationship Id="rId66" Type="http://schemas.openxmlformats.org/officeDocument/2006/relationships/slide" Target="slides/slide44.xml"/><Relationship Id="rId74" Type="http://schemas.openxmlformats.org/officeDocument/2006/relationships/slide" Target="slides/slide52.xml"/><Relationship Id="rId79" Type="http://schemas.openxmlformats.org/officeDocument/2006/relationships/slide" Target="slides/slide57.xml"/><Relationship Id="rId87" Type="http://schemas.openxmlformats.org/officeDocument/2006/relationships/slide" Target="slides/slide65.xml"/><Relationship Id="rId5" Type="http://schemas.openxmlformats.org/officeDocument/2006/relationships/slideMaster" Target="slideMasters/slideMaster5.xml"/><Relationship Id="rId61" Type="http://schemas.openxmlformats.org/officeDocument/2006/relationships/slide" Target="slides/slide39.xml"/><Relationship Id="rId82" Type="http://schemas.openxmlformats.org/officeDocument/2006/relationships/slide" Target="slides/slide60.xml"/><Relationship Id="rId90" Type="http://schemas.openxmlformats.org/officeDocument/2006/relationships/slide" Target="slides/slide68.xml"/><Relationship Id="rId95" Type="http://schemas.openxmlformats.org/officeDocument/2006/relationships/viewProps" Target="viewProps.xml"/><Relationship Id="rId19" Type="http://schemas.openxmlformats.org/officeDocument/2006/relationships/slideMaster" Target="slideMasters/slideMaster19.xml"/><Relationship Id="rId14" Type="http://schemas.openxmlformats.org/officeDocument/2006/relationships/slideMaster" Target="slideMasters/slideMaster14.xml"/><Relationship Id="rId22" Type="http://schemas.openxmlformats.org/officeDocument/2006/relationships/slideMaster" Target="slideMasters/slideMaster22.xml"/><Relationship Id="rId27" Type="http://schemas.openxmlformats.org/officeDocument/2006/relationships/slide" Target="slides/slide5.xml"/><Relationship Id="rId30" Type="http://schemas.openxmlformats.org/officeDocument/2006/relationships/slide" Target="slides/slide8.xml"/><Relationship Id="rId35" Type="http://schemas.openxmlformats.org/officeDocument/2006/relationships/slide" Target="slides/slide13.xml"/><Relationship Id="rId43" Type="http://schemas.openxmlformats.org/officeDocument/2006/relationships/slide" Target="slides/slide21.xml"/><Relationship Id="rId48" Type="http://schemas.openxmlformats.org/officeDocument/2006/relationships/slide" Target="slides/slide26.xml"/><Relationship Id="rId56" Type="http://schemas.openxmlformats.org/officeDocument/2006/relationships/slide" Target="slides/slide34.xml"/><Relationship Id="rId64" Type="http://schemas.openxmlformats.org/officeDocument/2006/relationships/slide" Target="slides/slide42.xml"/><Relationship Id="rId69" Type="http://schemas.openxmlformats.org/officeDocument/2006/relationships/slide" Target="slides/slide47.xml"/><Relationship Id="rId77" Type="http://schemas.openxmlformats.org/officeDocument/2006/relationships/slide" Target="slides/slide55.xml"/><Relationship Id="rId8" Type="http://schemas.openxmlformats.org/officeDocument/2006/relationships/slideMaster" Target="slideMasters/slideMaster8.xml"/><Relationship Id="rId51" Type="http://schemas.openxmlformats.org/officeDocument/2006/relationships/slide" Target="slides/slide29.xml"/><Relationship Id="rId72" Type="http://schemas.openxmlformats.org/officeDocument/2006/relationships/slide" Target="slides/slide50.xml"/><Relationship Id="rId80" Type="http://schemas.openxmlformats.org/officeDocument/2006/relationships/slide" Target="slides/slide58.xml"/><Relationship Id="rId85" Type="http://schemas.openxmlformats.org/officeDocument/2006/relationships/slide" Target="slides/slide63.xml"/><Relationship Id="rId93" Type="http://schemas.openxmlformats.org/officeDocument/2006/relationships/notesMaster" Target="notesMasters/notesMaster1.xml"/><Relationship Id="rId3" Type="http://schemas.openxmlformats.org/officeDocument/2006/relationships/slideMaster" Target="slideMasters/slideMaster3.xml"/><Relationship Id="rId12" Type="http://schemas.openxmlformats.org/officeDocument/2006/relationships/slideMaster" Target="slideMasters/slideMaster12.xml"/><Relationship Id="rId17" Type="http://schemas.openxmlformats.org/officeDocument/2006/relationships/slideMaster" Target="slideMasters/slideMaster17.xml"/><Relationship Id="rId25" Type="http://schemas.openxmlformats.org/officeDocument/2006/relationships/slide" Target="slides/slide3.xml"/><Relationship Id="rId33" Type="http://schemas.openxmlformats.org/officeDocument/2006/relationships/slide" Target="slides/slide11.xml"/><Relationship Id="rId38" Type="http://schemas.openxmlformats.org/officeDocument/2006/relationships/slide" Target="slides/slide16.xml"/><Relationship Id="rId46" Type="http://schemas.openxmlformats.org/officeDocument/2006/relationships/slide" Target="slides/slide24.xml"/><Relationship Id="rId59" Type="http://schemas.openxmlformats.org/officeDocument/2006/relationships/slide" Target="slides/slide37.xml"/><Relationship Id="rId67" Type="http://schemas.openxmlformats.org/officeDocument/2006/relationships/slide" Target="slides/slide45.xml"/><Relationship Id="rId20" Type="http://schemas.openxmlformats.org/officeDocument/2006/relationships/slideMaster" Target="slideMasters/slideMaster20.xml"/><Relationship Id="rId41" Type="http://schemas.openxmlformats.org/officeDocument/2006/relationships/slide" Target="slides/slide19.xml"/><Relationship Id="rId54" Type="http://schemas.openxmlformats.org/officeDocument/2006/relationships/slide" Target="slides/slide32.xml"/><Relationship Id="rId62" Type="http://schemas.openxmlformats.org/officeDocument/2006/relationships/slide" Target="slides/slide40.xml"/><Relationship Id="rId70" Type="http://schemas.openxmlformats.org/officeDocument/2006/relationships/slide" Target="slides/slide48.xml"/><Relationship Id="rId75" Type="http://schemas.openxmlformats.org/officeDocument/2006/relationships/slide" Target="slides/slide53.xml"/><Relationship Id="rId83" Type="http://schemas.openxmlformats.org/officeDocument/2006/relationships/slide" Target="slides/slide61.xml"/><Relationship Id="rId88" Type="http://schemas.openxmlformats.org/officeDocument/2006/relationships/slide" Target="slides/slide66.xml"/><Relationship Id="rId91" Type="http://schemas.openxmlformats.org/officeDocument/2006/relationships/slide" Target="slides/slide69.xml"/><Relationship Id="rId9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Master" Target="slideMasters/slideMaster6.xml"/><Relationship Id="rId15" Type="http://schemas.openxmlformats.org/officeDocument/2006/relationships/slideMaster" Target="slideMasters/slideMaster15.xml"/><Relationship Id="rId23" Type="http://schemas.openxmlformats.org/officeDocument/2006/relationships/slide" Target="slides/slide1.xml"/><Relationship Id="rId28" Type="http://schemas.openxmlformats.org/officeDocument/2006/relationships/slide" Target="slides/slide6.xml"/><Relationship Id="rId36" Type="http://schemas.openxmlformats.org/officeDocument/2006/relationships/slide" Target="slides/slide14.xml"/><Relationship Id="rId49" Type="http://schemas.openxmlformats.org/officeDocument/2006/relationships/slide" Target="slides/slide27.xml"/><Relationship Id="rId57" Type="http://schemas.openxmlformats.org/officeDocument/2006/relationships/slide" Target="slides/slide35.xml"/><Relationship Id="rId10" Type="http://schemas.openxmlformats.org/officeDocument/2006/relationships/slideMaster" Target="slideMasters/slideMaster10.xml"/><Relationship Id="rId31" Type="http://schemas.openxmlformats.org/officeDocument/2006/relationships/slide" Target="slides/slide9.xml"/><Relationship Id="rId44" Type="http://schemas.openxmlformats.org/officeDocument/2006/relationships/slide" Target="slides/slide22.xml"/><Relationship Id="rId52" Type="http://schemas.openxmlformats.org/officeDocument/2006/relationships/slide" Target="slides/slide30.xml"/><Relationship Id="rId60" Type="http://schemas.openxmlformats.org/officeDocument/2006/relationships/slide" Target="slides/slide38.xml"/><Relationship Id="rId65" Type="http://schemas.openxmlformats.org/officeDocument/2006/relationships/slide" Target="slides/slide43.xml"/><Relationship Id="rId73" Type="http://schemas.openxmlformats.org/officeDocument/2006/relationships/slide" Target="slides/slide51.xml"/><Relationship Id="rId78" Type="http://schemas.openxmlformats.org/officeDocument/2006/relationships/slide" Target="slides/slide56.xml"/><Relationship Id="rId81" Type="http://schemas.openxmlformats.org/officeDocument/2006/relationships/slide" Target="slides/slide59.xml"/><Relationship Id="rId86" Type="http://schemas.openxmlformats.org/officeDocument/2006/relationships/slide" Target="slides/slide64.xml"/><Relationship Id="rId94" Type="http://schemas.openxmlformats.org/officeDocument/2006/relationships/presProps" Target="presProps.xml"/><Relationship Id="rId4" Type="http://schemas.openxmlformats.org/officeDocument/2006/relationships/slideMaster" Target="slideMasters/slideMaster4.xml"/><Relationship Id="rId9" Type="http://schemas.openxmlformats.org/officeDocument/2006/relationships/slideMaster" Target="slideMasters/slideMaster9.xml"/><Relationship Id="rId13" Type="http://schemas.openxmlformats.org/officeDocument/2006/relationships/slideMaster" Target="slideMasters/slideMaster13.xml"/><Relationship Id="rId18" Type="http://schemas.openxmlformats.org/officeDocument/2006/relationships/slideMaster" Target="slideMasters/slideMaster18.xml"/><Relationship Id="rId39" Type="http://schemas.openxmlformats.org/officeDocument/2006/relationships/slide" Target="slides/slide1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48130" name="Rectangle 2"/>
          <p:cNvSpPr>
            <a:spLocks noGrp="1" noChangeArrowheads="1"/>
          </p:cNvSpPr>
          <p:nvPr>
            <p:ph type="hdr" sz="quarter"/>
          </p:nvPr>
        </p:nvSpPr>
        <p:spPr bwMode="auto">
          <a:xfrm>
            <a:off x="0" y="0"/>
            <a:ext cx="29718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defRPr sz="1200" smtClean="0">
                <a:latin typeface="Arial" pitchFamily="34" charset="0"/>
              </a:defRPr>
            </a:lvl1pPr>
          </a:lstStyle>
          <a:p>
            <a:pPr>
              <a:defRPr/>
            </a:pPr>
            <a:endParaRPr lang="en-US"/>
          </a:p>
        </p:txBody>
      </p:sp>
      <p:sp>
        <p:nvSpPr>
          <p:cNvPr id="48131" name="Rectangle 3"/>
          <p:cNvSpPr>
            <a:spLocks noGrp="1" noChangeArrowheads="1"/>
          </p:cNvSpPr>
          <p:nvPr>
            <p:ph type="dt" idx="1"/>
          </p:nvPr>
        </p:nvSpPr>
        <p:spPr bwMode="auto">
          <a:xfrm>
            <a:off x="3884613" y="0"/>
            <a:ext cx="29718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a:defRPr sz="1200" smtClean="0">
                <a:latin typeface="Arial" pitchFamily="34" charset="0"/>
              </a:defRPr>
            </a:lvl1pPr>
          </a:lstStyle>
          <a:p>
            <a:pPr>
              <a:defRPr/>
            </a:pPr>
            <a:endParaRPr lang="en-US"/>
          </a:p>
        </p:txBody>
      </p:sp>
      <p:sp>
        <p:nvSpPr>
          <p:cNvPr id="126980" name="Rectangle 4"/>
          <p:cNvSpPr>
            <a:spLocks noGrp="1" noRot="1" noChangeAspect="1" noChangeArrowheads="1"/>
          </p:cNvSpPr>
          <p:nvPr>
            <p:ph type="sldImg" idx="2"/>
          </p:nvPr>
        </p:nvSpPr>
        <p:spPr bwMode="auto">
          <a:xfrm>
            <a:off x="1143000" y="685800"/>
            <a:ext cx="4572000" cy="3429000"/>
          </a:xfrm>
          <a:prstGeom prst="rect">
            <a:avLst/>
          </a:prstGeom>
          <a:noFill/>
          <a:ln w="9525">
            <a:noFill/>
            <a:miter lim="800000"/>
            <a:headEnd/>
            <a:tailEnd/>
          </a:ln>
        </p:spPr>
      </p:sp>
      <p:sp>
        <p:nvSpPr>
          <p:cNvPr id="48133"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zh-CN" altLang="en-US" noProof="0" smtClean="0"/>
              <a:t>单击此处编辑母版文本样式</a:t>
            </a:r>
          </a:p>
          <a:p>
            <a:pPr lvl="1"/>
            <a:r>
              <a:rPr lang="zh-CN" altLang="en-US" noProof="0" smtClean="0"/>
              <a:t>第二级</a:t>
            </a:r>
          </a:p>
          <a:p>
            <a:pPr lvl="2"/>
            <a:r>
              <a:rPr lang="zh-CN" altLang="en-US" noProof="0" smtClean="0"/>
              <a:t>第三级</a:t>
            </a:r>
          </a:p>
          <a:p>
            <a:pPr lvl="3"/>
            <a:r>
              <a:rPr lang="zh-CN" altLang="en-US" noProof="0" smtClean="0"/>
              <a:t>第四级</a:t>
            </a:r>
          </a:p>
          <a:p>
            <a:pPr lvl="4"/>
            <a:r>
              <a:rPr lang="zh-CN" altLang="en-US" noProof="0" smtClean="0"/>
              <a:t>第五级</a:t>
            </a:r>
          </a:p>
        </p:txBody>
      </p:sp>
      <p:sp>
        <p:nvSpPr>
          <p:cNvPr id="48134"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a:defRPr sz="1200" smtClean="0">
                <a:latin typeface="Arial" pitchFamily="34" charset="0"/>
              </a:defRPr>
            </a:lvl1pPr>
          </a:lstStyle>
          <a:p>
            <a:pPr>
              <a:defRPr/>
            </a:pPr>
            <a:endParaRPr lang="en-US"/>
          </a:p>
        </p:txBody>
      </p:sp>
      <p:sp>
        <p:nvSpPr>
          <p:cNvPr id="48135"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algn="r">
              <a:defRPr sz="1200" smtClean="0">
                <a:latin typeface="Arial" pitchFamily="34" charset="0"/>
              </a:defRPr>
            </a:lvl1pPr>
          </a:lstStyle>
          <a:p>
            <a:pPr>
              <a:defRPr/>
            </a:pPr>
            <a:fld id="{301978F8-BBB2-477A-B779-8705E56BBBD2}" type="slidenum">
              <a:rPr lang="en-US"/>
              <a:pPr>
                <a:defRPr/>
              </a:pPr>
              <a:t>‹#›</a:t>
            </a:fld>
            <a:endParaRPr lang="en-US"/>
          </a:p>
        </p:txBody>
      </p:sp>
    </p:spTree>
    <p:extLst>
      <p:ext uri="{BB962C8B-B14F-4D97-AF65-F5344CB8AC3E}">
        <p14:creationId xmlns:p14="http://schemas.microsoft.com/office/powerpoint/2010/main" val="905025503"/>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pitchFamily="34" charset="0"/>
        <a:ea typeface="宋体" pitchFamily="2" charset="-122"/>
        <a:cs typeface="+mn-cs"/>
      </a:defRPr>
    </a:lvl1pPr>
    <a:lvl2pPr marL="457200" algn="l" rtl="0" eaLnBrk="0" fontAlgn="base" hangingPunct="0">
      <a:spcBef>
        <a:spcPct val="30000"/>
      </a:spcBef>
      <a:spcAft>
        <a:spcPct val="0"/>
      </a:spcAft>
      <a:defRPr sz="1200" kern="1200">
        <a:solidFill>
          <a:schemeClr val="tx1"/>
        </a:solidFill>
        <a:latin typeface="Arial" pitchFamily="34" charset="0"/>
        <a:ea typeface="宋体" pitchFamily="2" charset="-122"/>
        <a:cs typeface="+mn-cs"/>
      </a:defRPr>
    </a:lvl2pPr>
    <a:lvl3pPr marL="914400" algn="l" rtl="0" eaLnBrk="0" fontAlgn="base" hangingPunct="0">
      <a:spcBef>
        <a:spcPct val="30000"/>
      </a:spcBef>
      <a:spcAft>
        <a:spcPct val="0"/>
      </a:spcAft>
      <a:defRPr sz="1200" kern="1200">
        <a:solidFill>
          <a:schemeClr val="tx1"/>
        </a:solidFill>
        <a:latin typeface="Arial" pitchFamily="34" charset="0"/>
        <a:ea typeface="宋体" pitchFamily="2" charset="-122"/>
        <a:cs typeface="+mn-cs"/>
      </a:defRPr>
    </a:lvl3pPr>
    <a:lvl4pPr marL="1371600" algn="l" rtl="0" eaLnBrk="0" fontAlgn="base" hangingPunct="0">
      <a:spcBef>
        <a:spcPct val="30000"/>
      </a:spcBef>
      <a:spcAft>
        <a:spcPct val="0"/>
      </a:spcAft>
      <a:defRPr sz="1200" kern="1200">
        <a:solidFill>
          <a:schemeClr val="tx1"/>
        </a:solidFill>
        <a:latin typeface="Arial" pitchFamily="34" charset="0"/>
        <a:ea typeface="宋体" pitchFamily="2" charset="-122"/>
        <a:cs typeface="+mn-cs"/>
      </a:defRPr>
    </a:lvl4pPr>
    <a:lvl5pPr marL="1828800" algn="l" rtl="0" eaLnBrk="0" fontAlgn="base" hangingPunct="0">
      <a:spcBef>
        <a:spcPct val="30000"/>
      </a:spcBef>
      <a:spcAft>
        <a:spcPct val="0"/>
      </a:spcAft>
      <a:defRPr sz="1200" kern="1200">
        <a:solidFill>
          <a:schemeClr val="tx1"/>
        </a:solidFill>
        <a:latin typeface="Arial" pitchFamily="34" charset="0"/>
        <a:ea typeface="宋体" pitchFamily="2" charset="-122"/>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pPr>
              <a:defRPr/>
            </a:pPr>
            <a:fld id="{301978F8-BBB2-477A-B779-8705E56BBBD2}" type="slidenum">
              <a:rPr lang="en-US" smtClean="0"/>
              <a:pPr>
                <a:defRPr/>
              </a:pPr>
              <a:t>22</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1.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Master" Target="../slideMasters/slideMaster11.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2.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2.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Master" Target="../slideMasters/slideMaster12.xml"/></Relationships>
</file>

<file path=ppt/slideLayouts/_rels/slideLayout123.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4.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5.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6.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7.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8.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9.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0.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1.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2.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3.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Master" Target="../slideMasters/slideMaster13.xml"/></Relationships>
</file>

<file path=ppt/slideLayouts/_rels/slideLayout134.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5.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6.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7.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8.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9.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0.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1.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2.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3.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4.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Master" Target="../slideMasters/slideMaster14.xml"/></Relationships>
</file>

<file path=ppt/slideLayouts/_rels/slideLayout145.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46.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47.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48.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49.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0.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1.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2.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3.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4.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5.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Master" Target="../slideMasters/slideMaster15.xml"/></Relationships>
</file>

<file path=ppt/slideLayouts/_rels/slideLayout156.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57.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58.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59.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0.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1.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2.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3.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4.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5.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6.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Master" Target="../slideMasters/slideMaster16.xml"/></Relationships>
</file>

<file path=ppt/slideLayouts/_rels/slideLayout167.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68.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69.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0.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1.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2.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3.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4.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5.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6.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7.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Master" Target="../slideMasters/slideMaster17.xml"/></Relationships>
</file>

<file path=ppt/slideLayouts/_rels/slideLayout178.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79.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0.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1.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2.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3.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4.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5.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6.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7.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8.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Master" Target="../slideMasters/slideMaster18.xml"/></Relationships>
</file>

<file path=ppt/slideLayouts/_rels/slideLayout189.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0.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1.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2.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3.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4.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5.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6.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7.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8.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9.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Master" Target="../slideMasters/slideMaster19.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00.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01.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02.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03.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04.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05.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06.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07.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08.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09.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0.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Master" Target="../slideMasters/slideMaster20.xml"/></Relationships>
</file>

<file path=ppt/slideLayouts/_rels/slideLayout211.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12.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13.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14.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15.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16.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17.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18.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19.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0.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21.xml.rels><?xml version="1.0" encoding="UTF-8" standalone="yes"?>
<Relationships xmlns="http://schemas.openxmlformats.org/package/2006/relationships"><Relationship Id="rId2" Type="http://schemas.openxmlformats.org/officeDocument/2006/relationships/image" Target="../media/image33.jpeg"/><Relationship Id="rId1" Type="http://schemas.openxmlformats.org/officeDocument/2006/relationships/slideMaster" Target="../slideMasters/slideMaster21.xml"/></Relationships>
</file>

<file path=ppt/slideLayouts/_rels/slideLayout222.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23.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24.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25.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26.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27.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28.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29.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3.xml"/></Relationships>
</file>

<file path=ppt/slideLayouts/_rels/slideLayout230.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31.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32.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33.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34.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35.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36.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37.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38.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39.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0.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41.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42.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Master" Target="../slideMasters/slideMaster6.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Master" Target="../slideMasters/slideMaster7.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8.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Master" Target="../slideMasters/slideMaster8.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9.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9.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bg bwMode="auto">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ctrTitle" sz="quarter"/>
          </p:nvPr>
        </p:nvSpPr>
        <p:spPr>
          <a:xfrm>
            <a:off x="685800" y="1597025"/>
            <a:ext cx="7772400" cy="920750"/>
          </a:xfrm>
          <a:noFill/>
        </p:spPr>
        <p:txBody>
          <a:bodyPr/>
          <a:lstStyle>
            <a:lvl1pPr marL="0" indent="0" algn="ctr">
              <a:defRPr sz="2800">
                <a:solidFill>
                  <a:srgbClr val="3366CC"/>
                </a:solidFill>
              </a:defRPr>
            </a:lvl1pPr>
          </a:lstStyle>
          <a:p>
            <a:r>
              <a:rPr lang="zh-CN"/>
              <a:t>单击此处编辑母版标题样式</a:t>
            </a:r>
          </a:p>
        </p:txBody>
      </p:sp>
      <p:sp>
        <p:nvSpPr>
          <p:cNvPr id="2051" name="Rectangle 3"/>
          <p:cNvSpPr>
            <a:spLocks noGrp="1" noChangeArrowheads="1"/>
          </p:cNvSpPr>
          <p:nvPr>
            <p:ph type="subTitle" sz="quarter" idx="1"/>
          </p:nvPr>
        </p:nvSpPr>
        <p:spPr>
          <a:xfrm>
            <a:off x="1371600" y="2625725"/>
            <a:ext cx="6400800" cy="844550"/>
          </a:xfrm>
          <a:noFill/>
        </p:spPr>
        <p:txBody>
          <a:bodyPr anchor="ctr"/>
          <a:lstStyle>
            <a:lvl1pPr marL="0" indent="0" algn="ctr">
              <a:buFont typeface="Arial" pitchFamily="34" charset="0"/>
              <a:buNone/>
              <a:defRPr sz="1600">
                <a:solidFill>
                  <a:srgbClr val="3366CC"/>
                </a:solidFill>
              </a:defRPr>
            </a:lvl1pPr>
          </a:lstStyle>
          <a:p>
            <a:r>
              <a:rPr lang="zh-CN"/>
              <a:t>单击此处编辑母版副标题样式</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smtClean="0"/>
            </a:lvl1pPr>
          </a:lstStyle>
          <a:p>
            <a:pPr>
              <a:defRPr/>
            </a:pPr>
            <a:fld id="{473D96ED-81CA-4072-B5A9-57548770B4F1}" type="datetime1">
              <a:rPr lang="en-US" altLang="zh-CN"/>
              <a:pPr>
                <a:defRPr/>
              </a:pPr>
              <a:t>7/7/2014</a:t>
            </a:fld>
            <a:endParaRPr lang="zh-CN" altLang="zh-CN" sz="1800">
              <a:solidFill>
                <a:schemeClr val="tx1"/>
              </a:solidFill>
            </a:endParaRPr>
          </a:p>
        </p:txBody>
      </p:sp>
      <p:sp>
        <p:nvSpPr>
          <p:cNvPr id="5" name="页脚占位符 4"/>
          <p:cNvSpPr>
            <a:spLocks noGrp="1"/>
          </p:cNvSpPr>
          <p:nvPr>
            <p:ph type="ftr" sz="quarter" idx="11"/>
          </p:nvPr>
        </p:nvSpPr>
        <p:spPr/>
        <p:txBody>
          <a:bodyPr/>
          <a:lstStyle>
            <a:lvl1pPr>
              <a:defRPr smtClean="0"/>
            </a:lvl1pPr>
          </a:lstStyle>
          <a:p>
            <a:pPr>
              <a:defRPr/>
            </a:pPr>
            <a:endParaRPr lang="zh-CN" altLang="zh-CN"/>
          </a:p>
        </p:txBody>
      </p:sp>
      <p:sp>
        <p:nvSpPr>
          <p:cNvPr id="6" name="灯片编号占位符 5"/>
          <p:cNvSpPr>
            <a:spLocks noGrp="1"/>
          </p:cNvSpPr>
          <p:nvPr>
            <p:ph type="sldNum" sz="quarter" idx="12"/>
          </p:nvPr>
        </p:nvSpPr>
        <p:spPr/>
        <p:txBody>
          <a:bodyPr/>
          <a:lstStyle>
            <a:lvl1pPr>
              <a:defRPr smtClean="0"/>
            </a:lvl1pPr>
          </a:lstStyle>
          <a:p>
            <a:pPr>
              <a:defRPr/>
            </a:pPr>
            <a:fld id="{3BB31F0F-F814-4D62-BA92-DE1FD950B701}" type="slidenum">
              <a:rPr lang="zh-CN" altLang="zh-CN"/>
              <a:pPr>
                <a:defRPr/>
              </a:pPr>
              <a:t>‹#›</a:t>
            </a:fld>
            <a:endParaRPr lang="zh-CN" altLang="zh-CN" sz="1800">
              <a:solidFill>
                <a:schemeClr val="tx1"/>
              </a:solidFill>
            </a:endParaRPr>
          </a:p>
        </p:txBody>
      </p:sp>
    </p:spTree>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showMasterSp="0" type="title" preserve="1">
  <p:cSld name="标题幻灯片">
    <p:spTree>
      <p:nvGrpSpPr>
        <p:cNvPr id="1" name=""/>
        <p:cNvGrpSpPr/>
        <p:nvPr/>
      </p:nvGrpSpPr>
      <p:grpSpPr>
        <a:xfrm>
          <a:off x="0" y="0"/>
          <a:ext cx="0" cy="0"/>
          <a:chOff x="0" y="0"/>
          <a:chExt cx="0" cy="0"/>
        </a:xfrm>
      </p:grpSpPr>
      <p:grpSp>
        <p:nvGrpSpPr>
          <p:cNvPr id="4" name="Group 4"/>
          <p:cNvGrpSpPr>
            <a:grpSpLocks/>
          </p:cNvGrpSpPr>
          <p:nvPr/>
        </p:nvGrpSpPr>
        <p:grpSpPr bwMode="auto">
          <a:xfrm>
            <a:off x="0" y="2949575"/>
            <a:ext cx="3400425" cy="2212975"/>
            <a:chOff x="0" y="0"/>
            <a:chExt cx="2142" cy="1858"/>
          </a:xfrm>
        </p:grpSpPr>
        <p:sp>
          <p:nvSpPr>
            <p:cNvPr id="5" name="未知"/>
            <p:cNvSpPr>
              <a:spLocks/>
            </p:cNvSpPr>
            <p:nvPr/>
          </p:nvSpPr>
          <p:spPr bwMode="auto">
            <a:xfrm>
              <a:off x="0" y="51"/>
              <a:ext cx="2142" cy="1803"/>
            </a:xfrm>
            <a:custGeom>
              <a:avLst/>
              <a:gdLst/>
              <a:ahLst/>
              <a:cxnLst>
                <a:cxn ang="0">
                  <a:pos x="329" y="66"/>
                </a:cxn>
                <a:cxn ang="0">
                  <a:pos x="161" y="30"/>
                </a:cxn>
                <a:cxn ang="0">
                  <a:pos x="0" y="0"/>
                </a:cxn>
                <a:cxn ang="0">
                  <a:pos x="0" y="12"/>
                </a:cxn>
                <a:cxn ang="0">
                  <a:pos x="161" y="42"/>
                </a:cxn>
                <a:cxn ang="0">
                  <a:pos x="323" y="78"/>
                </a:cxn>
                <a:cxn ang="0">
                  <a:pos x="556" y="150"/>
                </a:cxn>
                <a:cxn ang="0">
                  <a:pos x="777" y="245"/>
                </a:cxn>
                <a:cxn ang="0">
                  <a:pos x="993" y="365"/>
                </a:cxn>
                <a:cxn ang="0">
                  <a:pos x="1196" y="503"/>
                </a:cxn>
                <a:cxn ang="0">
                  <a:pos x="1381" y="653"/>
                </a:cxn>
                <a:cxn ang="0">
                  <a:pos x="1555" y="827"/>
                </a:cxn>
                <a:cxn ang="0">
                  <a:pos x="1710" y="1019"/>
                </a:cxn>
                <a:cxn ang="0">
                  <a:pos x="1854" y="1229"/>
                </a:cxn>
                <a:cxn ang="0">
                  <a:pos x="1937" y="1366"/>
                </a:cxn>
                <a:cxn ang="0">
                  <a:pos x="2009" y="1510"/>
                </a:cxn>
                <a:cxn ang="0">
                  <a:pos x="2069" y="1654"/>
                </a:cxn>
                <a:cxn ang="0">
                  <a:pos x="2123" y="1804"/>
                </a:cxn>
                <a:cxn ang="0">
                  <a:pos x="2135" y="1804"/>
                </a:cxn>
                <a:cxn ang="0">
                  <a:pos x="2081" y="1654"/>
                </a:cxn>
                <a:cxn ang="0">
                  <a:pos x="2021" y="1510"/>
                </a:cxn>
                <a:cxn ang="0">
                  <a:pos x="1949" y="1366"/>
                </a:cxn>
                <a:cxn ang="0">
                  <a:pos x="1866" y="1223"/>
                </a:cxn>
                <a:cxn ang="0">
                  <a:pos x="1722" y="1013"/>
                </a:cxn>
                <a:cxn ang="0">
                  <a:pos x="1561" y="821"/>
                </a:cxn>
                <a:cxn ang="0">
                  <a:pos x="1387" y="647"/>
                </a:cxn>
                <a:cxn ang="0">
                  <a:pos x="1202" y="491"/>
                </a:cxn>
                <a:cxn ang="0">
                  <a:pos x="999" y="353"/>
                </a:cxn>
                <a:cxn ang="0">
                  <a:pos x="783" y="239"/>
                </a:cxn>
                <a:cxn ang="0">
                  <a:pos x="562" y="138"/>
                </a:cxn>
                <a:cxn ang="0">
                  <a:pos x="329" y="66"/>
                </a:cxn>
                <a:cxn ang="0">
                  <a:pos x="329" y="66"/>
                </a:cxn>
              </a:cxnLst>
              <a:rect l="0" t="0" r="r" b="b"/>
              <a:pathLst>
                <a:path w="2135" h="1804">
                  <a:moveTo>
                    <a:pt x="329" y="66"/>
                  </a:moveTo>
                  <a:lnTo>
                    <a:pt x="161" y="30"/>
                  </a:lnTo>
                  <a:lnTo>
                    <a:pt x="0" y="0"/>
                  </a:lnTo>
                  <a:lnTo>
                    <a:pt x="0" y="12"/>
                  </a:lnTo>
                  <a:lnTo>
                    <a:pt x="161" y="42"/>
                  </a:lnTo>
                  <a:lnTo>
                    <a:pt x="323" y="78"/>
                  </a:lnTo>
                  <a:lnTo>
                    <a:pt x="556" y="150"/>
                  </a:lnTo>
                  <a:lnTo>
                    <a:pt x="777" y="245"/>
                  </a:lnTo>
                  <a:lnTo>
                    <a:pt x="993" y="365"/>
                  </a:lnTo>
                  <a:lnTo>
                    <a:pt x="1196" y="503"/>
                  </a:lnTo>
                  <a:lnTo>
                    <a:pt x="1381" y="653"/>
                  </a:lnTo>
                  <a:lnTo>
                    <a:pt x="1555" y="827"/>
                  </a:lnTo>
                  <a:lnTo>
                    <a:pt x="1710" y="1019"/>
                  </a:lnTo>
                  <a:lnTo>
                    <a:pt x="1854" y="1229"/>
                  </a:lnTo>
                  <a:lnTo>
                    <a:pt x="1937" y="1366"/>
                  </a:lnTo>
                  <a:lnTo>
                    <a:pt x="2009" y="1510"/>
                  </a:lnTo>
                  <a:lnTo>
                    <a:pt x="2069" y="1654"/>
                  </a:lnTo>
                  <a:lnTo>
                    <a:pt x="2123" y="1804"/>
                  </a:lnTo>
                  <a:lnTo>
                    <a:pt x="2135" y="1804"/>
                  </a:lnTo>
                  <a:lnTo>
                    <a:pt x="2081" y="1654"/>
                  </a:lnTo>
                  <a:lnTo>
                    <a:pt x="2021" y="1510"/>
                  </a:lnTo>
                  <a:lnTo>
                    <a:pt x="1949" y="1366"/>
                  </a:lnTo>
                  <a:lnTo>
                    <a:pt x="1866" y="1223"/>
                  </a:lnTo>
                  <a:lnTo>
                    <a:pt x="1722" y="1013"/>
                  </a:lnTo>
                  <a:lnTo>
                    <a:pt x="1561" y="821"/>
                  </a:lnTo>
                  <a:lnTo>
                    <a:pt x="1387" y="647"/>
                  </a:lnTo>
                  <a:lnTo>
                    <a:pt x="1202" y="491"/>
                  </a:lnTo>
                  <a:lnTo>
                    <a:pt x="999" y="353"/>
                  </a:lnTo>
                  <a:lnTo>
                    <a:pt x="783" y="239"/>
                  </a:lnTo>
                  <a:lnTo>
                    <a:pt x="562" y="138"/>
                  </a:lnTo>
                  <a:lnTo>
                    <a:pt x="329" y="66"/>
                  </a:lnTo>
                  <a:lnTo>
                    <a:pt x="329" y="66"/>
                  </a:lnTo>
                  <a:close/>
                </a:path>
              </a:pathLst>
            </a:custGeom>
            <a:gradFill rotWithShape="0">
              <a:gsLst>
                <a:gs pos="0">
                  <a:schemeClr val="bg1"/>
                </a:gs>
                <a:gs pos="50000">
                  <a:schemeClr val="bg2"/>
                </a:gs>
                <a:gs pos="100000">
                  <a:schemeClr val="bg1"/>
                </a:gs>
              </a:gsLst>
              <a:lin ang="2700000" scaled="1"/>
            </a:gradFill>
            <a:ln w="9525">
              <a:noFill/>
              <a:round/>
              <a:headEnd/>
              <a:tailEnd/>
            </a:ln>
            <a:effectLst/>
          </p:spPr>
          <p:txBody>
            <a:bodyPr/>
            <a:lstStyle/>
            <a:p>
              <a:pPr>
                <a:defRPr/>
              </a:pPr>
              <a:endParaRPr lang="zh-CN" altLang="en-US"/>
            </a:p>
          </p:txBody>
        </p:sp>
        <p:sp>
          <p:nvSpPr>
            <p:cNvPr id="6" name="未知"/>
            <p:cNvSpPr>
              <a:spLocks/>
            </p:cNvSpPr>
            <p:nvPr/>
          </p:nvSpPr>
          <p:spPr bwMode="auto">
            <a:xfrm>
              <a:off x="0" y="0"/>
              <a:ext cx="1854" cy="1858"/>
            </a:xfrm>
            <a:custGeom>
              <a:avLst/>
              <a:gdLst/>
              <a:ahLst/>
              <a:cxnLst>
                <a:cxn ang="0">
                  <a:pos x="1854" y="1858"/>
                </a:cxn>
                <a:cxn ang="0">
                  <a:pos x="0" y="1858"/>
                </a:cxn>
                <a:cxn ang="0">
                  <a:pos x="0" y="0"/>
                </a:cxn>
                <a:cxn ang="0">
                  <a:pos x="1854" y="1858"/>
                </a:cxn>
                <a:cxn ang="0">
                  <a:pos x="1854" y="1858"/>
                </a:cxn>
              </a:cxnLst>
              <a:rect l="0" t="0" r="r" b="b"/>
              <a:pathLst>
                <a:path w="1854" h="1858">
                  <a:moveTo>
                    <a:pt x="1854" y="1858"/>
                  </a:moveTo>
                  <a:lnTo>
                    <a:pt x="0" y="1858"/>
                  </a:lnTo>
                  <a:lnTo>
                    <a:pt x="0" y="0"/>
                  </a:lnTo>
                  <a:lnTo>
                    <a:pt x="1854" y="1858"/>
                  </a:lnTo>
                  <a:lnTo>
                    <a:pt x="1854" y="1858"/>
                  </a:lnTo>
                  <a:close/>
                </a:path>
              </a:pathLst>
            </a:custGeom>
            <a:gradFill rotWithShape="0">
              <a:gsLst>
                <a:gs pos="0">
                  <a:schemeClr val="bg2"/>
                </a:gs>
                <a:gs pos="50000">
                  <a:schemeClr val="bg1"/>
                </a:gs>
                <a:gs pos="100000">
                  <a:schemeClr val="bg2"/>
                </a:gs>
              </a:gsLst>
              <a:lin ang="18900000" scaled="1"/>
            </a:gradFill>
            <a:ln w="9525">
              <a:noFill/>
              <a:round/>
              <a:headEnd/>
              <a:tailEnd/>
            </a:ln>
            <a:effectLst/>
          </p:spPr>
          <p:txBody>
            <a:bodyPr/>
            <a:lstStyle/>
            <a:p>
              <a:pPr>
                <a:defRPr/>
              </a:pPr>
              <a:endParaRPr lang="zh-CN" altLang="en-US"/>
            </a:p>
          </p:txBody>
        </p:sp>
        <p:sp>
          <p:nvSpPr>
            <p:cNvPr id="7" name="未知"/>
            <p:cNvSpPr>
              <a:spLocks/>
            </p:cNvSpPr>
            <p:nvPr/>
          </p:nvSpPr>
          <p:spPr bwMode="auto">
            <a:xfrm>
              <a:off x="0" y="277"/>
              <a:ext cx="1745" cy="1577"/>
            </a:xfrm>
            <a:custGeom>
              <a:avLst/>
              <a:gdLst/>
              <a:ahLst/>
              <a:cxnLst>
                <a:cxn ang="0">
                  <a:pos x="1640" y="1377"/>
                </a:cxn>
                <a:cxn ang="0">
                  <a:pos x="1692" y="1479"/>
                </a:cxn>
                <a:cxn ang="0">
                  <a:pos x="1732" y="1577"/>
                </a:cxn>
                <a:cxn ang="0">
                  <a:pos x="1745" y="1577"/>
                </a:cxn>
                <a:cxn ang="0">
                  <a:pos x="1703" y="1469"/>
                </a:cxn>
                <a:cxn ang="0">
                  <a:pos x="1649" y="1367"/>
                </a:cxn>
                <a:cxn ang="0">
                  <a:pos x="1535" y="1157"/>
                </a:cxn>
                <a:cxn ang="0">
                  <a:pos x="1395" y="951"/>
                </a:cxn>
                <a:cxn ang="0">
                  <a:pos x="1236" y="756"/>
                </a:cxn>
                <a:cxn ang="0">
                  <a:pos x="1061" y="582"/>
                </a:cxn>
                <a:cxn ang="0">
                  <a:pos x="876" y="426"/>
                </a:cxn>
                <a:cxn ang="0">
                  <a:pos x="672" y="294"/>
                </a:cxn>
                <a:cxn ang="0">
                  <a:pos x="455" y="174"/>
                </a:cxn>
                <a:cxn ang="0">
                  <a:pos x="234" y="78"/>
                </a:cxn>
                <a:cxn ang="0">
                  <a:pos x="0" y="0"/>
                </a:cxn>
                <a:cxn ang="0">
                  <a:pos x="0" y="12"/>
                </a:cxn>
                <a:cxn ang="0">
                  <a:pos x="222" y="89"/>
                </a:cxn>
                <a:cxn ang="0">
                  <a:pos x="446" y="185"/>
                </a:cxn>
                <a:cxn ang="0">
                  <a:pos x="662" y="305"/>
                </a:cxn>
                <a:cxn ang="0">
                  <a:pos x="866" y="437"/>
                </a:cxn>
                <a:cxn ang="0">
                  <a:pos x="1052" y="593"/>
                </a:cxn>
                <a:cxn ang="0">
                  <a:pos x="1226" y="767"/>
                </a:cxn>
                <a:cxn ang="0">
                  <a:pos x="1385" y="960"/>
                </a:cxn>
                <a:cxn ang="0">
                  <a:pos x="1526" y="1167"/>
                </a:cxn>
                <a:cxn ang="0">
                  <a:pos x="1640" y="1377"/>
                </a:cxn>
              </a:cxnLst>
              <a:rect l="0" t="0" r="r" b="b"/>
              <a:pathLst>
                <a:path w="1745" h="1577">
                  <a:moveTo>
                    <a:pt x="1640" y="1377"/>
                  </a:moveTo>
                  <a:lnTo>
                    <a:pt x="1692" y="1479"/>
                  </a:lnTo>
                  <a:lnTo>
                    <a:pt x="1732" y="1577"/>
                  </a:lnTo>
                  <a:lnTo>
                    <a:pt x="1745" y="1577"/>
                  </a:lnTo>
                  <a:lnTo>
                    <a:pt x="1703" y="1469"/>
                  </a:lnTo>
                  <a:lnTo>
                    <a:pt x="1649" y="1367"/>
                  </a:lnTo>
                  <a:lnTo>
                    <a:pt x="1535" y="1157"/>
                  </a:lnTo>
                  <a:lnTo>
                    <a:pt x="1395" y="951"/>
                  </a:lnTo>
                  <a:lnTo>
                    <a:pt x="1236" y="756"/>
                  </a:lnTo>
                  <a:lnTo>
                    <a:pt x="1061" y="582"/>
                  </a:lnTo>
                  <a:lnTo>
                    <a:pt x="876" y="426"/>
                  </a:lnTo>
                  <a:lnTo>
                    <a:pt x="672" y="294"/>
                  </a:lnTo>
                  <a:lnTo>
                    <a:pt x="455" y="174"/>
                  </a:lnTo>
                  <a:lnTo>
                    <a:pt x="234" y="78"/>
                  </a:lnTo>
                  <a:lnTo>
                    <a:pt x="0" y="0"/>
                  </a:lnTo>
                  <a:lnTo>
                    <a:pt x="0" y="12"/>
                  </a:lnTo>
                  <a:lnTo>
                    <a:pt x="222" y="89"/>
                  </a:lnTo>
                  <a:lnTo>
                    <a:pt x="446" y="185"/>
                  </a:lnTo>
                  <a:lnTo>
                    <a:pt x="662" y="305"/>
                  </a:lnTo>
                  <a:lnTo>
                    <a:pt x="866" y="437"/>
                  </a:lnTo>
                  <a:lnTo>
                    <a:pt x="1052" y="593"/>
                  </a:lnTo>
                  <a:lnTo>
                    <a:pt x="1226" y="767"/>
                  </a:lnTo>
                  <a:lnTo>
                    <a:pt x="1385" y="960"/>
                  </a:lnTo>
                  <a:lnTo>
                    <a:pt x="1526" y="1167"/>
                  </a:lnTo>
                  <a:lnTo>
                    <a:pt x="1640" y="1377"/>
                  </a:lnTo>
                  <a:close/>
                </a:path>
              </a:pathLst>
            </a:custGeom>
            <a:gradFill rotWithShape="0">
              <a:gsLst>
                <a:gs pos="0">
                  <a:schemeClr val="bg1"/>
                </a:gs>
                <a:gs pos="50000">
                  <a:schemeClr val="bg2"/>
                </a:gs>
                <a:gs pos="100000">
                  <a:schemeClr val="bg1"/>
                </a:gs>
              </a:gsLst>
              <a:lin ang="2700000" scaled="1"/>
            </a:gradFill>
            <a:ln w="9525">
              <a:noFill/>
              <a:round/>
              <a:headEnd/>
              <a:tailEnd/>
            </a:ln>
            <a:effectLst/>
          </p:spPr>
          <p:txBody>
            <a:bodyPr/>
            <a:lstStyle/>
            <a:p>
              <a:pPr>
                <a:defRPr/>
              </a:pPr>
              <a:endParaRPr lang="zh-CN" altLang="en-US"/>
            </a:p>
          </p:txBody>
        </p:sp>
        <p:sp>
          <p:nvSpPr>
            <p:cNvPr id="8" name="未知"/>
            <p:cNvSpPr>
              <a:spLocks/>
            </p:cNvSpPr>
            <p:nvPr/>
          </p:nvSpPr>
          <p:spPr bwMode="auto">
            <a:xfrm>
              <a:off x="0" y="87"/>
              <a:ext cx="1745" cy="1767"/>
            </a:xfrm>
            <a:custGeom>
              <a:avLst/>
              <a:gdLst/>
              <a:ahLst/>
              <a:cxnLst>
                <a:cxn ang="0">
                  <a:pos x="0" y="0"/>
                </a:cxn>
                <a:cxn ang="0">
                  <a:pos x="0" y="12"/>
                </a:cxn>
                <a:cxn ang="0">
                  <a:pos x="210" y="88"/>
                </a:cxn>
                <a:cxn ang="0">
                  <a:pos x="426" y="190"/>
                </a:cxn>
                <a:cxn ang="0">
                  <a:pos x="630" y="304"/>
                </a:cxn>
                <a:cxn ang="0">
                  <a:pos x="818" y="442"/>
                </a:cxn>
                <a:cxn ang="0">
                  <a:pos x="998" y="592"/>
                </a:cxn>
                <a:cxn ang="0">
                  <a:pos x="1164" y="766"/>
                </a:cxn>
                <a:cxn ang="0">
                  <a:pos x="1310" y="942"/>
                </a:cxn>
                <a:cxn ang="0">
                  <a:pos x="1454" y="1146"/>
                </a:cxn>
                <a:cxn ang="0">
                  <a:pos x="1536" y="1298"/>
                </a:cxn>
                <a:cxn ang="0">
                  <a:pos x="1614" y="1456"/>
                </a:cxn>
                <a:cxn ang="0">
                  <a:pos x="1682" y="1616"/>
                </a:cxn>
                <a:cxn ang="0">
                  <a:pos x="1733" y="1768"/>
                </a:cxn>
                <a:cxn ang="0">
                  <a:pos x="1745" y="1768"/>
                </a:cxn>
                <a:cxn ang="0">
                  <a:pos x="1691" y="1606"/>
                </a:cxn>
                <a:cxn ang="0">
                  <a:pos x="1623" y="1445"/>
                </a:cxn>
                <a:cxn ang="0">
                  <a:pos x="1547" y="1288"/>
                </a:cxn>
                <a:cxn ang="0">
                  <a:pos x="1463" y="1136"/>
                </a:cxn>
                <a:cxn ang="0">
                  <a:pos x="1320" y="932"/>
                </a:cxn>
                <a:cxn ang="0">
                  <a:pos x="1173" y="755"/>
                </a:cxn>
                <a:cxn ang="0">
                  <a:pos x="1008" y="581"/>
                </a:cxn>
                <a:cxn ang="0">
                  <a:pos x="827" y="431"/>
                </a:cxn>
                <a:cxn ang="0">
                  <a:pos x="642" y="293"/>
                </a:cxn>
                <a:cxn ang="0">
                  <a:pos x="437" y="179"/>
                </a:cxn>
                <a:cxn ang="0">
                  <a:pos x="222" y="78"/>
                </a:cxn>
                <a:cxn ang="0">
                  <a:pos x="0" y="0"/>
                </a:cxn>
                <a:cxn ang="0">
                  <a:pos x="0" y="0"/>
                </a:cxn>
              </a:cxnLst>
              <a:rect l="0" t="0" r="r" b="b"/>
              <a:pathLst>
                <a:path w="1745" h="1768">
                  <a:moveTo>
                    <a:pt x="0" y="0"/>
                  </a:moveTo>
                  <a:lnTo>
                    <a:pt x="0" y="12"/>
                  </a:lnTo>
                  <a:lnTo>
                    <a:pt x="210" y="88"/>
                  </a:lnTo>
                  <a:lnTo>
                    <a:pt x="426" y="190"/>
                  </a:lnTo>
                  <a:lnTo>
                    <a:pt x="630" y="304"/>
                  </a:lnTo>
                  <a:lnTo>
                    <a:pt x="818" y="442"/>
                  </a:lnTo>
                  <a:lnTo>
                    <a:pt x="998" y="592"/>
                  </a:lnTo>
                  <a:lnTo>
                    <a:pt x="1164" y="766"/>
                  </a:lnTo>
                  <a:lnTo>
                    <a:pt x="1310" y="942"/>
                  </a:lnTo>
                  <a:lnTo>
                    <a:pt x="1454" y="1146"/>
                  </a:lnTo>
                  <a:lnTo>
                    <a:pt x="1536" y="1298"/>
                  </a:lnTo>
                  <a:lnTo>
                    <a:pt x="1614" y="1456"/>
                  </a:lnTo>
                  <a:lnTo>
                    <a:pt x="1682" y="1616"/>
                  </a:lnTo>
                  <a:lnTo>
                    <a:pt x="1733" y="1768"/>
                  </a:lnTo>
                  <a:lnTo>
                    <a:pt x="1745" y="1768"/>
                  </a:lnTo>
                  <a:lnTo>
                    <a:pt x="1691" y="1606"/>
                  </a:lnTo>
                  <a:lnTo>
                    <a:pt x="1623" y="1445"/>
                  </a:lnTo>
                  <a:lnTo>
                    <a:pt x="1547" y="1288"/>
                  </a:lnTo>
                  <a:lnTo>
                    <a:pt x="1463" y="1136"/>
                  </a:lnTo>
                  <a:lnTo>
                    <a:pt x="1320" y="932"/>
                  </a:lnTo>
                  <a:lnTo>
                    <a:pt x="1173" y="755"/>
                  </a:lnTo>
                  <a:lnTo>
                    <a:pt x="1008" y="581"/>
                  </a:lnTo>
                  <a:lnTo>
                    <a:pt x="827" y="431"/>
                  </a:lnTo>
                  <a:lnTo>
                    <a:pt x="642" y="293"/>
                  </a:lnTo>
                  <a:lnTo>
                    <a:pt x="437" y="179"/>
                  </a:lnTo>
                  <a:lnTo>
                    <a:pt x="222" y="78"/>
                  </a:lnTo>
                  <a:lnTo>
                    <a:pt x="0" y="0"/>
                  </a:lnTo>
                  <a:lnTo>
                    <a:pt x="0" y="0"/>
                  </a:lnTo>
                  <a:close/>
                </a:path>
              </a:pathLst>
            </a:custGeom>
            <a:gradFill rotWithShape="0">
              <a:gsLst>
                <a:gs pos="0">
                  <a:schemeClr val="bg1"/>
                </a:gs>
                <a:gs pos="50000">
                  <a:schemeClr val="bg2"/>
                </a:gs>
                <a:gs pos="100000">
                  <a:schemeClr val="bg1"/>
                </a:gs>
              </a:gsLst>
              <a:lin ang="2700000" scaled="1"/>
            </a:gradFill>
            <a:ln w="9525">
              <a:noFill/>
              <a:round/>
              <a:headEnd/>
              <a:tailEnd/>
            </a:ln>
            <a:effectLst/>
          </p:spPr>
          <p:txBody>
            <a:bodyPr/>
            <a:lstStyle/>
            <a:p>
              <a:pPr>
                <a:defRPr/>
              </a:pPr>
              <a:endParaRPr lang="zh-CN" altLang="en-US"/>
            </a:p>
          </p:txBody>
        </p:sp>
        <p:sp>
          <p:nvSpPr>
            <p:cNvPr id="9" name="Oval 9"/>
            <p:cNvSpPr>
              <a:spLocks noChangeArrowheads="1"/>
            </p:cNvSpPr>
            <p:nvPr/>
          </p:nvSpPr>
          <p:spPr bwMode="auto">
            <a:xfrm>
              <a:off x="209" y="327"/>
              <a:ext cx="86" cy="85"/>
            </a:xfrm>
            <a:prstGeom prst="ellipse">
              <a:avLst/>
            </a:prstGeom>
            <a:gradFill rotWithShape="0">
              <a:gsLst>
                <a:gs pos="0">
                  <a:schemeClr val="bg2"/>
                </a:gs>
                <a:gs pos="100000">
                  <a:schemeClr val="bg1"/>
                </a:gs>
              </a:gsLst>
              <a:lin ang="18900000" scaled="1"/>
            </a:gradFill>
            <a:ln w="9525">
              <a:noFill/>
              <a:round/>
              <a:headEnd/>
              <a:tailEnd/>
            </a:ln>
            <a:effectLst/>
          </p:spPr>
          <p:txBody>
            <a:bodyPr/>
            <a:lstStyle/>
            <a:p>
              <a:pPr>
                <a:defRPr/>
              </a:pPr>
              <a:endParaRPr lang="zh-CN" altLang="en-US"/>
            </a:p>
          </p:txBody>
        </p:sp>
        <p:sp>
          <p:nvSpPr>
            <p:cNvPr id="10" name="Oval 10"/>
            <p:cNvSpPr>
              <a:spLocks noChangeArrowheads="1"/>
            </p:cNvSpPr>
            <p:nvPr/>
          </p:nvSpPr>
          <p:spPr bwMode="auto">
            <a:xfrm>
              <a:off x="1536" y="1426"/>
              <a:ext cx="92" cy="92"/>
            </a:xfrm>
            <a:prstGeom prst="ellipse">
              <a:avLst/>
            </a:prstGeom>
            <a:gradFill rotWithShape="0">
              <a:gsLst>
                <a:gs pos="0">
                  <a:schemeClr val="bg2"/>
                </a:gs>
                <a:gs pos="100000">
                  <a:schemeClr val="bg1"/>
                </a:gs>
              </a:gsLst>
              <a:lin ang="2700000" scaled="1"/>
            </a:gradFill>
            <a:ln w="9525">
              <a:noFill/>
              <a:round/>
              <a:headEnd/>
              <a:tailEnd/>
            </a:ln>
            <a:effectLst/>
          </p:spPr>
          <p:txBody>
            <a:bodyPr/>
            <a:lstStyle/>
            <a:p>
              <a:pPr>
                <a:defRPr/>
              </a:pPr>
              <a:endParaRPr lang="zh-CN" altLang="en-US"/>
            </a:p>
          </p:txBody>
        </p:sp>
        <p:sp>
          <p:nvSpPr>
            <p:cNvPr id="11" name="Oval 11"/>
            <p:cNvSpPr>
              <a:spLocks noChangeArrowheads="1"/>
            </p:cNvSpPr>
            <p:nvPr/>
          </p:nvSpPr>
          <p:spPr bwMode="auto">
            <a:xfrm>
              <a:off x="791" y="265"/>
              <a:ext cx="121" cy="121"/>
            </a:xfrm>
            <a:prstGeom prst="ellipse">
              <a:avLst/>
            </a:prstGeom>
            <a:gradFill rotWithShape="0">
              <a:gsLst>
                <a:gs pos="0">
                  <a:schemeClr val="bg2"/>
                </a:gs>
                <a:gs pos="100000">
                  <a:schemeClr val="bg1"/>
                </a:gs>
              </a:gsLst>
              <a:lin ang="18900000" scaled="1"/>
            </a:gradFill>
            <a:ln w="9525">
              <a:noFill/>
              <a:round/>
              <a:headEnd/>
              <a:tailEnd/>
            </a:ln>
            <a:effectLst/>
          </p:spPr>
          <p:txBody>
            <a:bodyPr/>
            <a:lstStyle/>
            <a:p>
              <a:pPr>
                <a:defRPr/>
              </a:pPr>
              <a:endParaRPr lang="zh-CN" altLang="en-US"/>
            </a:p>
          </p:txBody>
        </p:sp>
      </p:grpSp>
      <p:sp>
        <p:nvSpPr>
          <p:cNvPr id="20482" name="Rectangle 2"/>
          <p:cNvSpPr>
            <a:spLocks noGrp="1" noChangeArrowheads="1"/>
          </p:cNvSpPr>
          <p:nvPr>
            <p:ph type="ctrTitle"/>
          </p:nvPr>
        </p:nvSpPr>
        <p:spPr>
          <a:xfrm>
            <a:off x="685800" y="1597025"/>
            <a:ext cx="7772400" cy="1103313"/>
          </a:xfrm>
        </p:spPr>
        <p:txBody>
          <a:bodyPr/>
          <a:lstStyle>
            <a:lvl1pPr algn="ctr">
              <a:defRPr sz="4000"/>
            </a:lvl1pPr>
          </a:lstStyle>
          <a:p>
            <a:r>
              <a:rPr lang="zh-CN"/>
              <a:t>单击此处编辑母版标题样式</a:t>
            </a:r>
          </a:p>
        </p:txBody>
      </p:sp>
      <p:sp>
        <p:nvSpPr>
          <p:cNvPr id="20483" name="Rectangle 3"/>
          <p:cNvSpPr>
            <a:spLocks noGrp="1" noChangeArrowheads="1"/>
          </p:cNvSpPr>
          <p:nvPr>
            <p:ph type="subTitle" idx="1"/>
          </p:nvPr>
        </p:nvSpPr>
        <p:spPr>
          <a:xfrm>
            <a:off x="1371600" y="2914650"/>
            <a:ext cx="6400800" cy="898525"/>
          </a:xfrm>
        </p:spPr>
        <p:txBody>
          <a:bodyPr/>
          <a:lstStyle>
            <a:lvl1pPr marL="0" indent="0" algn="ctr">
              <a:buFont typeface="Wingdings" pitchFamily="2" charset="2"/>
              <a:buNone/>
              <a:defRPr/>
            </a:lvl1pPr>
          </a:lstStyle>
          <a:p>
            <a:r>
              <a:rPr lang="zh-CN"/>
              <a:t>单击此处编辑母版副标题样式</a:t>
            </a:r>
          </a:p>
        </p:txBody>
      </p:sp>
    </p:spTree>
  </p:cSld>
  <p:clrMapOvr>
    <a:masterClrMapping/>
  </p:clrMapOvr>
  <p:transition spd="slow" advTm="8000">
    <p:diamond/>
  </p:transition>
</p:sldLayout>
</file>

<file path=ppt/slideLayouts/slideLayout101.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cSld>
  <p:clrMapOvr>
    <a:masterClrMapping/>
  </p:clrMapOvr>
  <p:transition spd="slow" advTm="8000">
    <p:diamond/>
  </p:transition>
</p:sldLayout>
</file>

<file path=ppt/slideLayouts/slideLayout102.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5"/>
            <a:ext cx="7772400" cy="1022350"/>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79638"/>
            <a:ext cx="7772400" cy="112553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Tree>
  </p:cSld>
  <p:clrMapOvr>
    <a:masterClrMapping/>
  </p:clrMapOvr>
  <p:transition spd="slow" advTm="8000">
    <p:diamond/>
  </p:transition>
</p:sldLayout>
</file>

<file path=ppt/slideLayouts/slideLayout103.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0"/>
            <a:ext cx="4038600" cy="33940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0"/>
            <a:ext cx="4038600" cy="33940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cSld>
  <p:clrMapOvr>
    <a:masterClrMapping/>
  </p:clrMapOvr>
  <p:transition spd="slow" advTm="8000">
    <p:diamond/>
  </p:transition>
</p:sldLayout>
</file>

<file path=ppt/slideLayouts/slideLayout104.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0938"/>
            <a:ext cx="4040188" cy="4810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950"/>
            <a:ext cx="4040188" cy="296227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150938"/>
            <a:ext cx="4041775" cy="4810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1631950"/>
            <a:ext cx="4041775" cy="296227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cSld>
  <p:clrMapOvr>
    <a:masterClrMapping/>
  </p:clrMapOvr>
  <p:transition spd="slow" advTm="8000">
    <p:diamond/>
  </p:transition>
</p:sldLayout>
</file>

<file path=ppt/slideLayouts/slideLayout105.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Tree>
  </p:cSld>
  <p:clrMapOvr>
    <a:masterClrMapping/>
  </p:clrMapOvr>
  <p:transition spd="slow" advTm="8000">
    <p:diamond/>
  </p:transition>
</p:sldLayout>
</file>

<file path=ppt/slideLayouts/slideLayout106.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cSld>
  <p:clrMapOvr>
    <a:masterClrMapping/>
  </p:clrMapOvr>
  <p:transition spd="slow" advTm="8000">
    <p:diamond/>
  </p:transition>
</p:sldLayout>
</file>

<file path=ppt/slideLayouts/slideLayout107.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04788"/>
            <a:ext cx="3008313" cy="871537"/>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437"/>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076325"/>
            <a:ext cx="3008313" cy="35179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Tree>
  </p:cSld>
  <p:clrMapOvr>
    <a:masterClrMapping/>
  </p:clrMapOvr>
  <p:transition spd="slow" advTm="8000">
    <p:diamond/>
  </p:transition>
</p:sldLayout>
</file>

<file path=ppt/slideLayouts/slideLayout10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450"/>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60375"/>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smtClean="0"/>
          </a:p>
        </p:txBody>
      </p:sp>
      <p:sp>
        <p:nvSpPr>
          <p:cNvPr id="4" name="文本占位符 3"/>
          <p:cNvSpPr>
            <a:spLocks noGrp="1"/>
          </p:cNvSpPr>
          <p:nvPr>
            <p:ph type="body" sz="half" idx="2"/>
          </p:nvPr>
        </p:nvSpPr>
        <p:spPr>
          <a:xfrm>
            <a:off x="1792288" y="4025900"/>
            <a:ext cx="5486400" cy="60325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Tree>
  </p:cSld>
  <p:clrMapOvr>
    <a:masterClrMapping/>
  </p:clrMapOvr>
  <p:transition spd="slow" advTm="8000">
    <p:diamond/>
  </p:transition>
</p:sldLayout>
</file>

<file path=ppt/slideLayouts/slideLayout109.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cSld>
  <p:clrMapOvr>
    <a:masterClrMapping/>
  </p:clrMapOvr>
  <p:transition spd="slow" advTm="8000">
    <p:diamond/>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37338" y="195263"/>
            <a:ext cx="2058987" cy="4398962"/>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195263"/>
            <a:ext cx="6027738" cy="4398962"/>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smtClean="0"/>
            </a:lvl1pPr>
          </a:lstStyle>
          <a:p>
            <a:pPr>
              <a:defRPr/>
            </a:pPr>
            <a:fld id="{2D058EC0-6854-4049-A7A5-5EB0198DE49D}" type="datetime1">
              <a:rPr lang="en-US" altLang="zh-CN"/>
              <a:pPr>
                <a:defRPr/>
              </a:pPr>
              <a:t>7/7/2014</a:t>
            </a:fld>
            <a:endParaRPr lang="zh-CN" altLang="zh-CN" sz="1800">
              <a:solidFill>
                <a:schemeClr val="tx1"/>
              </a:solidFill>
            </a:endParaRPr>
          </a:p>
        </p:txBody>
      </p:sp>
      <p:sp>
        <p:nvSpPr>
          <p:cNvPr id="5" name="页脚占位符 4"/>
          <p:cNvSpPr>
            <a:spLocks noGrp="1"/>
          </p:cNvSpPr>
          <p:nvPr>
            <p:ph type="ftr" sz="quarter" idx="11"/>
          </p:nvPr>
        </p:nvSpPr>
        <p:spPr/>
        <p:txBody>
          <a:bodyPr/>
          <a:lstStyle>
            <a:lvl1pPr>
              <a:defRPr smtClean="0"/>
            </a:lvl1pPr>
          </a:lstStyle>
          <a:p>
            <a:pPr>
              <a:defRPr/>
            </a:pPr>
            <a:endParaRPr lang="zh-CN" altLang="zh-CN"/>
          </a:p>
        </p:txBody>
      </p:sp>
      <p:sp>
        <p:nvSpPr>
          <p:cNvPr id="6" name="灯片编号占位符 5"/>
          <p:cNvSpPr>
            <a:spLocks noGrp="1"/>
          </p:cNvSpPr>
          <p:nvPr>
            <p:ph type="sldNum" sz="quarter" idx="12"/>
          </p:nvPr>
        </p:nvSpPr>
        <p:spPr/>
        <p:txBody>
          <a:bodyPr/>
          <a:lstStyle>
            <a:lvl1pPr>
              <a:defRPr smtClean="0"/>
            </a:lvl1pPr>
          </a:lstStyle>
          <a:p>
            <a:pPr>
              <a:defRPr/>
            </a:pPr>
            <a:fld id="{2C726195-E5BC-4E4F-AFFF-7E56DF8154DB}" type="slidenum">
              <a:rPr lang="zh-CN" altLang="zh-CN"/>
              <a:pPr>
                <a:defRPr/>
              </a:pPr>
              <a:t>‹#›</a:t>
            </a:fld>
            <a:endParaRPr lang="zh-CN" altLang="zh-CN" sz="1800">
              <a:solidFill>
                <a:schemeClr val="tx1"/>
              </a:solidFill>
            </a:endParaRPr>
          </a:p>
        </p:txBody>
      </p:sp>
    </p:spTree>
  </p:cSld>
  <p:clrMapOvr>
    <a:masterClrMapping/>
  </p:clrMapOvr>
</p:sldLayout>
</file>

<file path=ppt/slideLayouts/slideLayout110.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6375"/>
            <a:ext cx="2057400" cy="4387850"/>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6375"/>
            <a:ext cx="6019800" cy="4387850"/>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cSld>
  <p:clrMapOvr>
    <a:masterClrMapping/>
  </p:clrMapOvr>
  <p:transition spd="slow" advTm="8000">
    <p:diamond/>
  </p:transition>
</p:sldLayout>
</file>

<file path=ppt/slideLayouts/slideLayout111.xml><?xml version="1.0" encoding="utf-8"?>
<p:sldLayout xmlns:a="http://schemas.openxmlformats.org/drawingml/2006/main" xmlns:r="http://schemas.openxmlformats.org/officeDocument/2006/relationships" xmlns:p="http://schemas.openxmlformats.org/presentationml/2006/main" type="title" preserve="1">
  <p:cSld name="标题幻灯片">
    <p:bg bwMode="auto">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2530" name="Rectangle 2"/>
          <p:cNvSpPr>
            <a:spLocks noGrp="1" noChangeArrowheads="1"/>
          </p:cNvSpPr>
          <p:nvPr>
            <p:ph type="ctrTitle"/>
          </p:nvPr>
        </p:nvSpPr>
        <p:spPr>
          <a:xfrm>
            <a:off x="684213" y="1546225"/>
            <a:ext cx="7772400" cy="1028700"/>
          </a:xfrm>
          <a:noFill/>
        </p:spPr>
        <p:txBody>
          <a:bodyPr/>
          <a:lstStyle>
            <a:lvl1pPr algn="ctr">
              <a:defRPr sz="4000"/>
            </a:lvl1pPr>
          </a:lstStyle>
          <a:p>
            <a:r>
              <a:rPr lang="zh-CN"/>
              <a:t>单击此处编辑母版标题样式</a:t>
            </a:r>
          </a:p>
        </p:txBody>
      </p:sp>
      <p:sp>
        <p:nvSpPr>
          <p:cNvPr id="22531" name="Rectangle 3"/>
          <p:cNvSpPr>
            <a:spLocks noGrp="1" noChangeArrowheads="1"/>
          </p:cNvSpPr>
          <p:nvPr>
            <p:ph type="subTitle" idx="1"/>
          </p:nvPr>
        </p:nvSpPr>
        <p:spPr>
          <a:xfrm>
            <a:off x="1403350" y="2733675"/>
            <a:ext cx="6400800" cy="792163"/>
          </a:xfrm>
          <a:noFill/>
        </p:spPr>
        <p:txBody>
          <a:bodyPr/>
          <a:lstStyle>
            <a:lvl1pPr marL="0" indent="0" algn="ctr">
              <a:buFontTx/>
              <a:buNone/>
              <a:defRPr sz="3000"/>
            </a:lvl1pPr>
          </a:lstStyle>
          <a:p>
            <a:r>
              <a:rPr lang="zh-CN"/>
              <a:t>单击此处编辑母版副标题样式</a:t>
            </a:r>
          </a:p>
        </p:txBody>
      </p:sp>
    </p:spTree>
  </p:cSld>
  <p:clrMapOvr>
    <a:masterClrMapping/>
  </p:clrMapOvr>
</p:sldLayout>
</file>

<file path=ppt/slideLayouts/slideLayout11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cSld>
  <p:clrMapOvr>
    <a:masterClrMapping/>
  </p:clrMapOvr>
</p:sldLayout>
</file>

<file path=ppt/slideLayouts/slideLayout11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5"/>
            <a:ext cx="7772400" cy="1022350"/>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79638"/>
            <a:ext cx="7772400" cy="112553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Tree>
  </p:cSld>
  <p:clrMapOvr>
    <a:masterClrMapping/>
  </p:clrMapOvr>
</p:sldLayout>
</file>

<file path=ppt/slideLayouts/slideLayout11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0"/>
            <a:ext cx="4038600" cy="33940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0"/>
            <a:ext cx="4038600" cy="33940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cSld>
  <p:clrMapOvr>
    <a:masterClrMapping/>
  </p:clrMapOvr>
</p:sldLayout>
</file>

<file path=ppt/slideLayouts/slideLayout11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0938"/>
            <a:ext cx="4040188" cy="4810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950"/>
            <a:ext cx="4040188" cy="296227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150938"/>
            <a:ext cx="4041775" cy="4810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1631950"/>
            <a:ext cx="4041775" cy="296227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cSld>
  <p:clrMapOvr>
    <a:masterClrMapping/>
  </p:clrMapOvr>
</p:sldLayout>
</file>

<file path=ppt/slideLayouts/slideLayout11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Tree>
  </p:cSld>
  <p:clrMapOvr>
    <a:masterClrMapping/>
  </p:clrMapOvr>
</p:sldLayout>
</file>

<file path=ppt/slideLayouts/slideLayout11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cSld>
  <p:clrMapOvr>
    <a:masterClrMapping/>
  </p:clrMapOvr>
</p:sldLayout>
</file>

<file path=ppt/slideLayouts/slideLayout11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04788"/>
            <a:ext cx="3008313" cy="871537"/>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437"/>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076325"/>
            <a:ext cx="3008313" cy="35179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Tree>
  </p:cSld>
  <p:clrMapOvr>
    <a:masterClrMapping/>
  </p:clrMapOvr>
</p:sldLayout>
</file>

<file path=ppt/slideLayouts/slideLayout11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450"/>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60375"/>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smtClean="0"/>
          </a:p>
        </p:txBody>
      </p:sp>
      <p:sp>
        <p:nvSpPr>
          <p:cNvPr id="4" name="文本占位符 3"/>
          <p:cNvSpPr>
            <a:spLocks noGrp="1"/>
          </p:cNvSpPr>
          <p:nvPr>
            <p:ph type="body" sz="half" idx="2"/>
          </p:nvPr>
        </p:nvSpPr>
        <p:spPr>
          <a:xfrm>
            <a:off x="1792288" y="4025900"/>
            <a:ext cx="5486400" cy="60325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标题幻灯片">
    <p:bg bwMode="auto">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4" name="Rectangle 5"/>
          <p:cNvSpPr>
            <a:spLocks noGrp="1" noChangeArrowheads="1"/>
          </p:cNvSpPr>
          <p:nvPr/>
        </p:nvSpPr>
        <p:spPr bwMode="auto">
          <a:xfrm>
            <a:off x="3124200" y="4775200"/>
            <a:ext cx="2895600" cy="184150"/>
          </a:xfrm>
          <a:prstGeom prst="rect">
            <a:avLst/>
          </a:prstGeom>
          <a:noFill/>
          <a:ln w="9525">
            <a:noFill/>
            <a:miter lim="800000"/>
            <a:headEnd/>
            <a:tailEnd/>
          </a:ln>
        </p:spPr>
        <p:txBody>
          <a:bodyPr/>
          <a:lstStyle/>
          <a:p>
            <a:pPr>
              <a:defRPr/>
            </a:pPr>
            <a:endParaRPr lang="zh-CN" altLang="zh-CN"/>
          </a:p>
        </p:txBody>
      </p:sp>
      <p:sp>
        <p:nvSpPr>
          <p:cNvPr id="4099" name="Rectangle 3"/>
          <p:cNvSpPr>
            <a:spLocks noGrp="1" noChangeArrowheads="1"/>
          </p:cNvSpPr>
          <p:nvPr>
            <p:ph type="ctrTitle"/>
          </p:nvPr>
        </p:nvSpPr>
        <p:spPr>
          <a:xfrm>
            <a:off x="685800" y="1597025"/>
            <a:ext cx="7772400" cy="971550"/>
          </a:xfrm>
        </p:spPr>
        <p:txBody>
          <a:bodyPr/>
          <a:lstStyle>
            <a:lvl1pPr algn="ctr">
              <a:defRPr sz="4000" b="1"/>
            </a:lvl1pPr>
          </a:lstStyle>
          <a:p>
            <a:r>
              <a:rPr lang="zh-CN"/>
              <a:t>单击此处编辑母版标题样式</a:t>
            </a:r>
          </a:p>
        </p:txBody>
      </p:sp>
      <p:sp>
        <p:nvSpPr>
          <p:cNvPr id="4100" name="Rectangle 4"/>
          <p:cNvSpPr>
            <a:spLocks noGrp="1" noChangeArrowheads="1"/>
          </p:cNvSpPr>
          <p:nvPr>
            <p:ph type="subTitle" idx="1"/>
          </p:nvPr>
        </p:nvSpPr>
        <p:spPr>
          <a:xfrm>
            <a:off x="1381125" y="2711450"/>
            <a:ext cx="6400800" cy="898525"/>
          </a:xfrm>
        </p:spPr>
        <p:txBody>
          <a:bodyPr/>
          <a:lstStyle>
            <a:lvl1pPr marL="0" indent="0" algn="ctr">
              <a:buFont typeface="Arial" pitchFamily="34" charset="0"/>
              <a:buNone/>
              <a:defRPr sz="3200"/>
            </a:lvl1pPr>
          </a:lstStyle>
          <a:p>
            <a:r>
              <a:rPr lang="zh-CN"/>
              <a:t>单击此处编辑母版副标题样式</a:t>
            </a:r>
          </a:p>
        </p:txBody>
      </p:sp>
    </p:spTree>
  </p:cSld>
  <p:clrMapOvr>
    <a:masterClrMapping/>
  </p:clrMapOvr>
</p:sldLayout>
</file>

<file path=ppt/slideLayouts/slideLayout12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cSld>
  <p:clrMapOvr>
    <a:masterClrMapping/>
  </p:clrMapOvr>
</p:sldLayout>
</file>

<file path=ppt/slideLayouts/slideLayout12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6375"/>
            <a:ext cx="2057400" cy="4387850"/>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6375"/>
            <a:ext cx="6019800" cy="4387850"/>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cSld>
  <p:clrMapOvr>
    <a:masterClrMapping/>
  </p:clrMapOvr>
</p:sldLayout>
</file>

<file path=ppt/slideLayouts/slideLayout122.xml><?xml version="1.0" encoding="utf-8"?>
<p:sldLayout xmlns:a="http://schemas.openxmlformats.org/drawingml/2006/main" xmlns:r="http://schemas.openxmlformats.org/officeDocument/2006/relationships" xmlns:p="http://schemas.openxmlformats.org/presentationml/2006/main" type="title" preserve="1">
  <p:cSld name="标题幻灯片">
    <p:bg bwMode="auto">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4578" name="Rectangle 2"/>
          <p:cNvSpPr>
            <a:spLocks noGrp="1" noChangeArrowheads="1"/>
          </p:cNvSpPr>
          <p:nvPr>
            <p:ph type="ctrTitle" sz="quarter"/>
          </p:nvPr>
        </p:nvSpPr>
        <p:spPr>
          <a:xfrm>
            <a:off x="685800" y="1849438"/>
            <a:ext cx="7772400" cy="992187"/>
          </a:xfrm>
        </p:spPr>
        <p:txBody>
          <a:bodyPr/>
          <a:lstStyle>
            <a:lvl1pPr algn="ctr">
              <a:defRPr sz="3800" b="1">
                <a:solidFill>
                  <a:schemeClr val="bg1"/>
                </a:solidFill>
              </a:defRPr>
            </a:lvl1pPr>
          </a:lstStyle>
          <a:p>
            <a:r>
              <a:rPr lang="zh-CN"/>
              <a:t>单击此处编辑母版标题样式</a:t>
            </a:r>
          </a:p>
        </p:txBody>
      </p:sp>
      <p:sp>
        <p:nvSpPr>
          <p:cNvPr id="24579" name="Rectangle 3"/>
          <p:cNvSpPr>
            <a:spLocks noGrp="1" noChangeArrowheads="1"/>
          </p:cNvSpPr>
          <p:nvPr>
            <p:ph type="subTitle" sz="quarter" idx="1"/>
          </p:nvPr>
        </p:nvSpPr>
        <p:spPr>
          <a:xfrm>
            <a:off x="1371600" y="2914650"/>
            <a:ext cx="6400800" cy="844550"/>
          </a:xfrm>
        </p:spPr>
        <p:txBody>
          <a:bodyPr/>
          <a:lstStyle>
            <a:lvl1pPr marL="0" indent="0" algn="ctr">
              <a:buFont typeface="Arial" pitchFamily="34" charset="0"/>
              <a:buNone/>
              <a:defRPr sz="3200">
                <a:solidFill>
                  <a:schemeClr val="bg1"/>
                </a:solidFill>
              </a:defRPr>
            </a:lvl1pPr>
          </a:lstStyle>
          <a:p>
            <a:r>
              <a:rPr lang="zh-CN"/>
              <a:t>单击此处编辑母版副标题样式</a:t>
            </a:r>
          </a:p>
        </p:txBody>
      </p:sp>
    </p:spTree>
  </p:cSld>
  <p:clrMapOvr>
    <a:masterClrMapping/>
  </p:clrMapOvr>
</p:sldLayout>
</file>

<file path=ppt/slideLayouts/slideLayout12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cSld>
  <p:clrMapOvr>
    <a:masterClrMapping/>
  </p:clrMapOvr>
</p:sldLayout>
</file>

<file path=ppt/slideLayouts/slideLayout12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5"/>
            <a:ext cx="7772400" cy="1022350"/>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79638"/>
            <a:ext cx="7772400" cy="112553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Tree>
  </p:cSld>
  <p:clrMapOvr>
    <a:masterClrMapping/>
  </p:clrMapOvr>
</p:sldLayout>
</file>

<file path=ppt/slideLayouts/slideLayout12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0"/>
            <a:ext cx="4038600" cy="33940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0"/>
            <a:ext cx="4038600" cy="33940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cSld>
  <p:clrMapOvr>
    <a:masterClrMapping/>
  </p:clrMapOvr>
</p:sldLayout>
</file>

<file path=ppt/slideLayouts/slideLayout12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06375"/>
            <a:ext cx="8229600" cy="85725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0938"/>
            <a:ext cx="4040188" cy="4810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950"/>
            <a:ext cx="4040188" cy="296227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150938"/>
            <a:ext cx="4041775" cy="4810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1631950"/>
            <a:ext cx="4041775" cy="296227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cSld>
  <p:clrMapOvr>
    <a:masterClrMapping/>
  </p:clrMapOvr>
</p:sldLayout>
</file>

<file path=ppt/slideLayouts/slideLayout12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Tree>
  </p:cSld>
  <p:clrMapOvr>
    <a:masterClrMapping/>
  </p:clrMapOvr>
</p:sldLayout>
</file>

<file path=ppt/slideLayouts/slideLayout12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cSld>
  <p:clrMapOvr>
    <a:masterClrMapping/>
  </p:clrMapOvr>
</p:sldLayout>
</file>

<file path=ppt/slideLayouts/slideLayout12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04788"/>
            <a:ext cx="3008313" cy="871537"/>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437"/>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076325"/>
            <a:ext cx="3008313" cy="35179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cSld>
  <p:clrMapOvr>
    <a:masterClrMapping/>
  </p:clrMapOvr>
</p:sldLayout>
</file>

<file path=ppt/slideLayouts/slideLayout13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450"/>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60375"/>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smtClean="0">
              <a:sym typeface="Times New Roman" pitchFamily="18" charset="0"/>
            </a:endParaRPr>
          </a:p>
        </p:txBody>
      </p:sp>
      <p:sp>
        <p:nvSpPr>
          <p:cNvPr id="4" name="文本占位符 3"/>
          <p:cNvSpPr>
            <a:spLocks noGrp="1"/>
          </p:cNvSpPr>
          <p:nvPr>
            <p:ph type="body" sz="half" idx="2"/>
          </p:nvPr>
        </p:nvSpPr>
        <p:spPr>
          <a:xfrm>
            <a:off x="1792288" y="4025900"/>
            <a:ext cx="5486400" cy="60325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Tree>
  </p:cSld>
  <p:clrMapOvr>
    <a:masterClrMapping/>
  </p:clrMapOvr>
</p:sldLayout>
</file>

<file path=ppt/slideLayouts/slideLayout13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cSld>
  <p:clrMapOvr>
    <a:masterClrMapping/>
  </p:clrMapOvr>
</p:sldLayout>
</file>

<file path=ppt/slideLayouts/slideLayout13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357188"/>
            <a:ext cx="2057400" cy="4237037"/>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357188"/>
            <a:ext cx="6019800" cy="4237037"/>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cSld>
  <p:clrMapOvr>
    <a:masterClrMapping/>
  </p:clrMapOvr>
</p:sldLayout>
</file>

<file path=ppt/slideLayouts/slideLayout133.xml><?xml version="1.0" encoding="utf-8"?>
<p:sldLayout xmlns:a="http://schemas.openxmlformats.org/drawingml/2006/main" xmlns:r="http://schemas.openxmlformats.org/officeDocument/2006/relationships" xmlns:p="http://schemas.openxmlformats.org/presentationml/2006/main" type="title" preserve="1">
  <p:cSld name="标题幻灯片">
    <p:bg bwMode="auto">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6626" name="Rectangle 2"/>
          <p:cNvSpPr>
            <a:spLocks noGrp="1" noChangeArrowheads="1"/>
          </p:cNvSpPr>
          <p:nvPr>
            <p:ph type="ctrTitle"/>
          </p:nvPr>
        </p:nvSpPr>
        <p:spPr>
          <a:xfrm>
            <a:off x="685800" y="1597025"/>
            <a:ext cx="7772400" cy="1103313"/>
          </a:xfrm>
        </p:spPr>
        <p:txBody>
          <a:bodyPr/>
          <a:lstStyle>
            <a:lvl1pPr algn="ctr">
              <a:defRPr sz="4000"/>
            </a:lvl1pPr>
          </a:lstStyle>
          <a:p>
            <a:r>
              <a:rPr lang="zh-CN"/>
              <a:t>单击此处编辑母版标题样式</a:t>
            </a:r>
          </a:p>
        </p:txBody>
      </p:sp>
      <p:sp>
        <p:nvSpPr>
          <p:cNvPr id="26627" name="Rectangle 3"/>
          <p:cNvSpPr>
            <a:spLocks noGrp="1" noChangeArrowheads="1"/>
          </p:cNvSpPr>
          <p:nvPr>
            <p:ph type="subTitle" idx="1"/>
          </p:nvPr>
        </p:nvSpPr>
        <p:spPr>
          <a:xfrm>
            <a:off x="684213" y="2679700"/>
            <a:ext cx="7777162" cy="973138"/>
          </a:xfrm>
        </p:spPr>
        <p:txBody>
          <a:bodyPr/>
          <a:lstStyle>
            <a:lvl1pPr marL="0" indent="0" algn="r">
              <a:buFont typeface="Arial" pitchFamily="34" charset="0"/>
              <a:buNone/>
              <a:defRPr/>
            </a:lvl1pPr>
          </a:lstStyle>
          <a:p>
            <a:r>
              <a:rPr lang="zh-CN"/>
              <a:t>单击此处编辑母版副标题样式</a:t>
            </a:r>
          </a:p>
        </p:txBody>
      </p:sp>
    </p:spTree>
  </p:cSld>
  <p:clrMapOvr>
    <a:masterClrMapping/>
  </p:clrMapOvr>
</p:sldLayout>
</file>

<file path=ppt/slideLayouts/slideLayout13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noChangeArrowheads="1"/>
          </p:cNvSpPr>
          <p:nvPr>
            <p:ph type="dt" sz="half" idx="10"/>
          </p:nvPr>
        </p:nvSpPr>
        <p:spPr>
          <a:ln/>
        </p:spPr>
        <p:txBody>
          <a:bodyPr/>
          <a:lstStyle>
            <a:lvl1pPr>
              <a:defRPr/>
            </a:lvl1pPr>
          </a:lstStyle>
          <a:p>
            <a:pPr>
              <a:defRPr/>
            </a:pPr>
            <a:fld id="{67CC5650-E922-40BA-B01F-FAC28B72DBAD}" type="datetimeFigureOut">
              <a:rPr lang="zh-CN" altLang="en-US"/>
              <a:pPr>
                <a:defRPr/>
              </a:pPr>
              <a:t>2014/7/7</a:t>
            </a:fld>
            <a:endParaRPr lang="zh-CN" altLang="en-US"/>
          </a:p>
        </p:txBody>
      </p:sp>
      <p:sp>
        <p:nvSpPr>
          <p:cNvPr id="5"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5"/>
          <p:cNvSpPr>
            <a:spLocks noGrp="1" noChangeArrowheads="1"/>
          </p:cNvSpPr>
          <p:nvPr>
            <p:ph type="sldNum" sz="quarter" idx="12"/>
          </p:nvPr>
        </p:nvSpPr>
        <p:spPr>
          <a:ln/>
        </p:spPr>
        <p:txBody>
          <a:bodyPr/>
          <a:lstStyle>
            <a:lvl1pPr>
              <a:defRPr/>
            </a:lvl1pPr>
          </a:lstStyle>
          <a:p>
            <a:pPr>
              <a:defRPr/>
            </a:pPr>
            <a:fld id="{C9EE9A28-410C-4688-AF65-82C8B3EF2282}" type="slidenum">
              <a:rPr lang="zh-CN" altLang="en-US"/>
              <a:pPr>
                <a:defRPr/>
              </a:pPr>
              <a:t>‹#›</a:t>
            </a:fld>
            <a:endParaRPr lang="zh-CN" altLang="en-US"/>
          </a:p>
        </p:txBody>
      </p:sp>
    </p:spTree>
  </p:cSld>
  <p:clrMapOvr>
    <a:masterClrMapping/>
  </p:clrMapOvr>
</p:sldLayout>
</file>

<file path=ppt/slideLayouts/slideLayout13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5"/>
            <a:ext cx="7772400" cy="1022350"/>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79638"/>
            <a:ext cx="7772400" cy="112553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
        <p:nvSpPr>
          <p:cNvPr id="4" name="日期占位符 3"/>
          <p:cNvSpPr>
            <a:spLocks noGrp="1" noChangeArrowheads="1"/>
          </p:cNvSpPr>
          <p:nvPr>
            <p:ph type="dt" sz="half" idx="10"/>
          </p:nvPr>
        </p:nvSpPr>
        <p:spPr>
          <a:ln/>
        </p:spPr>
        <p:txBody>
          <a:bodyPr/>
          <a:lstStyle>
            <a:lvl1pPr>
              <a:defRPr/>
            </a:lvl1pPr>
          </a:lstStyle>
          <a:p>
            <a:pPr>
              <a:defRPr/>
            </a:pPr>
            <a:fld id="{67CC5650-E922-40BA-B01F-FAC28B72DBAD}" type="datetimeFigureOut">
              <a:rPr lang="zh-CN" altLang="en-US"/>
              <a:pPr>
                <a:defRPr/>
              </a:pPr>
              <a:t>2014/7/7</a:t>
            </a:fld>
            <a:endParaRPr lang="zh-CN" altLang="en-US"/>
          </a:p>
        </p:txBody>
      </p:sp>
      <p:sp>
        <p:nvSpPr>
          <p:cNvPr id="5"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5"/>
          <p:cNvSpPr>
            <a:spLocks noGrp="1" noChangeArrowheads="1"/>
          </p:cNvSpPr>
          <p:nvPr>
            <p:ph type="sldNum" sz="quarter" idx="12"/>
          </p:nvPr>
        </p:nvSpPr>
        <p:spPr>
          <a:ln/>
        </p:spPr>
        <p:txBody>
          <a:bodyPr/>
          <a:lstStyle>
            <a:lvl1pPr>
              <a:defRPr/>
            </a:lvl1pPr>
          </a:lstStyle>
          <a:p>
            <a:pPr>
              <a:defRPr/>
            </a:pPr>
            <a:fld id="{65F46869-1673-4FFF-BFF0-E10DE8DFCAF9}" type="slidenum">
              <a:rPr lang="zh-CN" altLang="en-US"/>
              <a:pPr>
                <a:defRPr/>
              </a:pPr>
              <a:t>‹#›</a:t>
            </a:fld>
            <a:endParaRPr lang="zh-CN" altLang="en-US"/>
          </a:p>
        </p:txBody>
      </p:sp>
    </p:spTree>
  </p:cSld>
  <p:clrMapOvr>
    <a:masterClrMapping/>
  </p:clrMapOvr>
</p:sldLayout>
</file>

<file path=ppt/slideLayouts/slideLayout13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0"/>
            <a:ext cx="4038600" cy="33940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0"/>
            <a:ext cx="4038600" cy="33940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3"/>
          <p:cNvSpPr>
            <a:spLocks noGrp="1" noChangeArrowheads="1"/>
          </p:cNvSpPr>
          <p:nvPr>
            <p:ph type="dt" sz="half" idx="10"/>
          </p:nvPr>
        </p:nvSpPr>
        <p:spPr>
          <a:ln/>
        </p:spPr>
        <p:txBody>
          <a:bodyPr/>
          <a:lstStyle>
            <a:lvl1pPr>
              <a:defRPr/>
            </a:lvl1pPr>
          </a:lstStyle>
          <a:p>
            <a:pPr>
              <a:defRPr/>
            </a:pPr>
            <a:fld id="{67CC5650-E922-40BA-B01F-FAC28B72DBAD}" type="datetimeFigureOut">
              <a:rPr lang="zh-CN" altLang="en-US"/>
              <a:pPr>
                <a:defRPr/>
              </a:pPr>
              <a:t>2014/7/7</a:t>
            </a:fld>
            <a:endParaRPr lang="zh-CN" altLang="en-US"/>
          </a:p>
        </p:txBody>
      </p:sp>
      <p:sp>
        <p:nvSpPr>
          <p:cNvPr id="6"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7" name="灯片编号占位符 5"/>
          <p:cNvSpPr>
            <a:spLocks noGrp="1" noChangeArrowheads="1"/>
          </p:cNvSpPr>
          <p:nvPr>
            <p:ph type="sldNum" sz="quarter" idx="12"/>
          </p:nvPr>
        </p:nvSpPr>
        <p:spPr>
          <a:ln/>
        </p:spPr>
        <p:txBody>
          <a:bodyPr/>
          <a:lstStyle>
            <a:lvl1pPr>
              <a:defRPr/>
            </a:lvl1pPr>
          </a:lstStyle>
          <a:p>
            <a:pPr>
              <a:defRPr/>
            </a:pPr>
            <a:fld id="{310C0904-DA59-462B-9637-313DC0ADD014}" type="slidenum">
              <a:rPr lang="zh-CN" altLang="en-US"/>
              <a:pPr>
                <a:defRPr/>
              </a:pPr>
              <a:t>‹#›</a:t>
            </a:fld>
            <a:endParaRPr lang="zh-CN" altLang="en-US"/>
          </a:p>
        </p:txBody>
      </p:sp>
    </p:spTree>
  </p:cSld>
  <p:clrMapOvr>
    <a:masterClrMapping/>
  </p:clrMapOvr>
</p:sldLayout>
</file>

<file path=ppt/slideLayouts/slideLayout13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0938"/>
            <a:ext cx="4040188" cy="4810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950"/>
            <a:ext cx="4040188" cy="296227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150938"/>
            <a:ext cx="4041775" cy="4810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1631950"/>
            <a:ext cx="4041775" cy="296227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3"/>
          <p:cNvSpPr>
            <a:spLocks noGrp="1" noChangeArrowheads="1"/>
          </p:cNvSpPr>
          <p:nvPr>
            <p:ph type="dt" sz="half" idx="10"/>
          </p:nvPr>
        </p:nvSpPr>
        <p:spPr>
          <a:ln/>
        </p:spPr>
        <p:txBody>
          <a:bodyPr/>
          <a:lstStyle>
            <a:lvl1pPr>
              <a:defRPr/>
            </a:lvl1pPr>
          </a:lstStyle>
          <a:p>
            <a:pPr>
              <a:defRPr/>
            </a:pPr>
            <a:fld id="{67CC5650-E922-40BA-B01F-FAC28B72DBAD}" type="datetimeFigureOut">
              <a:rPr lang="zh-CN" altLang="en-US"/>
              <a:pPr>
                <a:defRPr/>
              </a:pPr>
              <a:t>2014/7/7</a:t>
            </a:fld>
            <a:endParaRPr lang="zh-CN" altLang="en-US"/>
          </a:p>
        </p:txBody>
      </p:sp>
      <p:sp>
        <p:nvSpPr>
          <p:cNvPr id="8"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9" name="灯片编号占位符 5"/>
          <p:cNvSpPr>
            <a:spLocks noGrp="1" noChangeArrowheads="1"/>
          </p:cNvSpPr>
          <p:nvPr>
            <p:ph type="sldNum" sz="quarter" idx="12"/>
          </p:nvPr>
        </p:nvSpPr>
        <p:spPr>
          <a:ln/>
        </p:spPr>
        <p:txBody>
          <a:bodyPr/>
          <a:lstStyle>
            <a:lvl1pPr>
              <a:defRPr/>
            </a:lvl1pPr>
          </a:lstStyle>
          <a:p>
            <a:pPr>
              <a:defRPr/>
            </a:pPr>
            <a:fld id="{354ECA52-0379-49F2-8B15-4914D41A847D}" type="slidenum">
              <a:rPr lang="zh-CN" altLang="en-US"/>
              <a:pPr>
                <a:defRPr/>
              </a:pPr>
              <a:t>‹#›</a:t>
            </a:fld>
            <a:endParaRPr lang="zh-CN" altLang="en-US"/>
          </a:p>
        </p:txBody>
      </p:sp>
    </p:spTree>
  </p:cSld>
  <p:clrMapOvr>
    <a:masterClrMapping/>
  </p:clrMapOvr>
</p:sldLayout>
</file>

<file path=ppt/slideLayouts/slideLayout13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3"/>
          <p:cNvSpPr>
            <a:spLocks noGrp="1" noChangeArrowheads="1"/>
          </p:cNvSpPr>
          <p:nvPr>
            <p:ph type="dt" sz="half" idx="10"/>
          </p:nvPr>
        </p:nvSpPr>
        <p:spPr>
          <a:ln/>
        </p:spPr>
        <p:txBody>
          <a:bodyPr/>
          <a:lstStyle>
            <a:lvl1pPr>
              <a:defRPr/>
            </a:lvl1pPr>
          </a:lstStyle>
          <a:p>
            <a:pPr>
              <a:defRPr/>
            </a:pPr>
            <a:fld id="{67CC5650-E922-40BA-B01F-FAC28B72DBAD}" type="datetimeFigureOut">
              <a:rPr lang="zh-CN" altLang="en-US"/>
              <a:pPr>
                <a:defRPr/>
              </a:pPr>
              <a:t>2014/7/7</a:t>
            </a:fld>
            <a:endParaRPr lang="zh-CN" altLang="en-US"/>
          </a:p>
        </p:txBody>
      </p:sp>
      <p:sp>
        <p:nvSpPr>
          <p:cNvPr id="4"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5" name="灯片编号占位符 5"/>
          <p:cNvSpPr>
            <a:spLocks noGrp="1" noChangeArrowheads="1"/>
          </p:cNvSpPr>
          <p:nvPr>
            <p:ph type="sldNum" sz="quarter" idx="12"/>
          </p:nvPr>
        </p:nvSpPr>
        <p:spPr>
          <a:ln/>
        </p:spPr>
        <p:txBody>
          <a:bodyPr/>
          <a:lstStyle>
            <a:lvl1pPr>
              <a:defRPr/>
            </a:lvl1pPr>
          </a:lstStyle>
          <a:p>
            <a:pPr>
              <a:defRPr/>
            </a:pPr>
            <a:fld id="{73A89BE3-4AB4-4EDA-8727-0B194B2677D8}" type="slidenum">
              <a:rPr lang="zh-CN" altLang="en-US"/>
              <a:pPr>
                <a:defRPr/>
              </a:pPr>
              <a:t>‹#›</a:t>
            </a:fld>
            <a:endParaRPr lang="zh-CN" altLang="en-US"/>
          </a:p>
        </p:txBody>
      </p:sp>
    </p:spTree>
  </p:cSld>
  <p:clrMapOvr>
    <a:masterClrMapping/>
  </p:clrMapOvr>
</p:sldLayout>
</file>

<file path=ppt/slideLayouts/slideLayout13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3"/>
          <p:cNvSpPr>
            <a:spLocks noGrp="1" noChangeArrowheads="1"/>
          </p:cNvSpPr>
          <p:nvPr>
            <p:ph type="dt" sz="half" idx="10"/>
          </p:nvPr>
        </p:nvSpPr>
        <p:spPr>
          <a:ln/>
        </p:spPr>
        <p:txBody>
          <a:bodyPr/>
          <a:lstStyle>
            <a:lvl1pPr>
              <a:defRPr/>
            </a:lvl1pPr>
          </a:lstStyle>
          <a:p>
            <a:pPr>
              <a:defRPr/>
            </a:pPr>
            <a:fld id="{67CC5650-E922-40BA-B01F-FAC28B72DBAD}" type="datetimeFigureOut">
              <a:rPr lang="zh-CN" altLang="en-US"/>
              <a:pPr>
                <a:defRPr/>
              </a:pPr>
              <a:t>2014/7/7</a:t>
            </a:fld>
            <a:endParaRPr lang="zh-CN" altLang="en-US"/>
          </a:p>
        </p:txBody>
      </p:sp>
      <p:sp>
        <p:nvSpPr>
          <p:cNvPr id="3"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4" name="灯片编号占位符 5"/>
          <p:cNvSpPr>
            <a:spLocks noGrp="1" noChangeArrowheads="1"/>
          </p:cNvSpPr>
          <p:nvPr>
            <p:ph type="sldNum" sz="quarter" idx="12"/>
          </p:nvPr>
        </p:nvSpPr>
        <p:spPr>
          <a:ln/>
        </p:spPr>
        <p:txBody>
          <a:bodyPr/>
          <a:lstStyle>
            <a:lvl1pPr>
              <a:defRPr/>
            </a:lvl1pPr>
          </a:lstStyle>
          <a:p>
            <a:pPr>
              <a:defRPr/>
            </a:pPr>
            <a:fld id="{F127A8B0-ACBB-4E2D-B67F-86EC9479DE42}" type="slidenum">
              <a:rPr lang="zh-CN" altLang="en-US"/>
              <a:pPr>
                <a:defRPr/>
              </a:pPr>
              <a:t>‹#›</a:t>
            </a:fld>
            <a:endParaRPr lang="zh-CN" alt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5"/>
            <a:ext cx="7772400" cy="1022350"/>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79638"/>
            <a:ext cx="7772400" cy="112553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Tree>
  </p:cSld>
  <p:clrMapOvr>
    <a:masterClrMapping/>
  </p:clrMapOvr>
</p:sldLayout>
</file>

<file path=ppt/slideLayouts/slideLayout14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04788"/>
            <a:ext cx="3008313" cy="871537"/>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437"/>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076325"/>
            <a:ext cx="3008313" cy="35179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3"/>
          <p:cNvSpPr>
            <a:spLocks noGrp="1" noChangeArrowheads="1"/>
          </p:cNvSpPr>
          <p:nvPr>
            <p:ph type="dt" sz="half" idx="10"/>
          </p:nvPr>
        </p:nvSpPr>
        <p:spPr>
          <a:ln/>
        </p:spPr>
        <p:txBody>
          <a:bodyPr/>
          <a:lstStyle>
            <a:lvl1pPr>
              <a:defRPr/>
            </a:lvl1pPr>
          </a:lstStyle>
          <a:p>
            <a:pPr>
              <a:defRPr/>
            </a:pPr>
            <a:fld id="{67CC5650-E922-40BA-B01F-FAC28B72DBAD}" type="datetimeFigureOut">
              <a:rPr lang="zh-CN" altLang="en-US"/>
              <a:pPr>
                <a:defRPr/>
              </a:pPr>
              <a:t>2014/7/7</a:t>
            </a:fld>
            <a:endParaRPr lang="zh-CN" altLang="en-US"/>
          </a:p>
        </p:txBody>
      </p:sp>
      <p:sp>
        <p:nvSpPr>
          <p:cNvPr id="6"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7" name="灯片编号占位符 5"/>
          <p:cNvSpPr>
            <a:spLocks noGrp="1" noChangeArrowheads="1"/>
          </p:cNvSpPr>
          <p:nvPr>
            <p:ph type="sldNum" sz="quarter" idx="12"/>
          </p:nvPr>
        </p:nvSpPr>
        <p:spPr>
          <a:ln/>
        </p:spPr>
        <p:txBody>
          <a:bodyPr/>
          <a:lstStyle>
            <a:lvl1pPr>
              <a:defRPr/>
            </a:lvl1pPr>
          </a:lstStyle>
          <a:p>
            <a:pPr>
              <a:defRPr/>
            </a:pPr>
            <a:fld id="{B3CBC97F-5082-4A3E-849E-AC50CF74EEEF}" type="slidenum">
              <a:rPr lang="zh-CN" altLang="en-US"/>
              <a:pPr>
                <a:defRPr/>
              </a:pPr>
              <a:t>‹#›</a:t>
            </a:fld>
            <a:endParaRPr lang="zh-CN" altLang="en-US"/>
          </a:p>
        </p:txBody>
      </p:sp>
    </p:spTree>
  </p:cSld>
  <p:clrMapOvr>
    <a:masterClrMapping/>
  </p:clrMapOvr>
</p:sldLayout>
</file>

<file path=ppt/slideLayouts/slideLayout14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450"/>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60375"/>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smtClean="0"/>
          </a:p>
        </p:txBody>
      </p:sp>
      <p:sp>
        <p:nvSpPr>
          <p:cNvPr id="4" name="文本占位符 3"/>
          <p:cNvSpPr>
            <a:spLocks noGrp="1"/>
          </p:cNvSpPr>
          <p:nvPr>
            <p:ph type="body" sz="half" idx="2"/>
          </p:nvPr>
        </p:nvSpPr>
        <p:spPr>
          <a:xfrm>
            <a:off x="1792288" y="4025900"/>
            <a:ext cx="5486400" cy="60325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3"/>
          <p:cNvSpPr>
            <a:spLocks noGrp="1" noChangeArrowheads="1"/>
          </p:cNvSpPr>
          <p:nvPr>
            <p:ph type="dt" sz="half" idx="10"/>
          </p:nvPr>
        </p:nvSpPr>
        <p:spPr>
          <a:ln/>
        </p:spPr>
        <p:txBody>
          <a:bodyPr/>
          <a:lstStyle>
            <a:lvl1pPr>
              <a:defRPr/>
            </a:lvl1pPr>
          </a:lstStyle>
          <a:p>
            <a:pPr>
              <a:defRPr/>
            </a:pPr>
            <a:fld id="{67CC5650-E922-40BA-B01F-FAC28B72DBAD}" type="datetimeFigureOut">
              <a:rPr lang="zh-CN" altLang="en-US"/>
              <a:pPr>
                <a:defRPr/>
              </a:pPr>
              <a:t>2014/7/7</a:t>
            </a:fld>
            <a:endParaRPr lang="zh-CN" altLang="en-US"/>
          </a:p>
        </p:txBody>
      </p:sp>
      <p:sp>
        <p:nvSpPr>
          <p:cNvPr id="6"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7" name="灯片编号占位符 5"/>
          <p:cNvSpPr>
            <a:spLocks noGrp="1" noChangeArrowheads="1"/>
          </p:cNvSpPr>
          <p:nvPr>
            <p:ph type="sldNum" sz="quarter" idx="12"/>
          </p:nvPr>
        </p:nvSpPr>
        <p:spPr>
          <a:ln/>
        </p:spPr>
        <p:txBody>
          <a:bodyPr/>
          <a:lstStyle>
            <a:lvl1pPr>
              <a:defRPr/>
            </a:lvl1pPr>
          </a:lstStyle>
          <a:p>
            <a:pPr>
              <a:defRPr/>
            </a:pPr>
            <a:fld id="{74B65B67-61C4-4FF9-8812-05D6D3E21B5F}" type="slidenum">
              <a:rPr lang="zh-CN" altLang="en-US"/>
              <a:pPr>
                <a:defRPr/>
              </a:pPr>
              <a:t>‹#›</a:t>
            </a:fld>
            <a:endParaRPr lang="zh-CN" altLang="en-US"/>
          </a:p>
        </p:txBody>
      </p:sp>
    </p:spTree>
  </p:cSld>
  <p:clrMapOvr>
    <a:masterClrMapping/>
  </p:clrMapOvr>
</p:sldLayout>
</file>

<file path=ppt/slideLayouts/slideLayout14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noChangeArrowheads="1"/>
          </p:cNvSpPr>
          <p:nvPr>
            <p:ph type="dt" sz="half" idx="10"/>
          </p:nvPr>
        </p:nvSpPr>
        <p:spPr>
          <a:ln/>
        </p:spPr>
        <p:txBody>
          <a:bodyPr/>
          <a:lstStyle>
            <a:lvl1pPr>
              <a:defRPr/>
            </a:lvl1pPr>
          </a:lstStyle>
          <a:p>
            <a:pPr>
              <a:defRPr/>
            </a:pPr>
            <a:fld id="{67CC5650-E922-40BA-B01F-FAC28B72DBAD}" type="datetimeFigureOut">
              <a:rPr lang="zh-CN" altLang="en-US"/>
              <a:pPr>
                <a:defRPr/>
              </a:pPr>
              <a:t>2014/7/7</a:t>
            </a:fld>
            <a:endParaRPr lang="zh-CN" altLang="en-US"/>
          </a:p>
        </p:txBody>
      </p:sp>
      <p:sp>
        <p:nvSpPr>
          <p:cNvPr id="5"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5"/>
          <p:cNvSpPr>
            <a:spLocks noGrp="1" noChangeArrowheads="1"/>
          </p:cNvSpPr>
          <p:nvPr>
            <p:ph type="sldNum" sz="quarter" idx="12"/>
          </p:nvPr>
        </p:nvSpPr>
        <p:spPr>
          <a:ln/>
        </p:spPr>
        <p:txBody>
          <a:bodyPr/>
          <a:lstStyle>
            <a:lvl1pPr>
              <a:defRPr/>
            </a:lvl1pPr>
          </a:lstStyle>
          <a:p>
            <a:pPr>
              <a:defRPr/>
            </a:pPr>
            <a:fld id="{ABF24188-EE8E-49BE-8A86-27FE8F7FEF8C}" type="slidenum">
              <a:rPr lang="zh-CN" altLang="en-US"/>
              <a:pPr>
                <a:defRPr/>
              </a:pPr>
              <a:t>‹#›</a:t>
            </a:fld>
            <a:endParaRPr lang="zh-CN" altLang="en-US"/>
          </a:p>
        </p:txBody>
      </p:sp>
    </p:spTree>
  </p:cSld>
  <p:clrMapOvr>
    <a:masterClrMapping/>
  </p:clrMapOvr>
</p:sldLayout>
</file>

<file path=ppt/slideLayouts/slideLayout143.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6375"/>
            <a:ext cx="2057400" cy="4387850"/>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6375"/>
            <a:ext cx="6019800" cy="4387850"/>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noChangeArrowheads="1"/>
          </p:cNvSpPr>
          <p:nvPr>
            <p:ph type="dt" sz="half" idx="10"/>
          </p:nvPr>
        </p:nvSpPr>
        <p:spPr>
          <a:ln/>
        </p:spPr>
        <p:txBody>
          <a:bodyPr/>
          <a:lstStyle>
            <a:lvl1pPr>
              <a:defRPr/>
            </a:lvl1pPr>
          </a:lstStyle>
          <a:p>
            <a:pPr>
              <a:defRPr/>
            </a:pPr>
            <a:fld id="{67CC5650-E922-40BA-B01F-FAC28B72DBAD}" type="datetimeFigureOut">
              <a:rPr lang="zh-CN" altLang="en-US"/>
              <a:pPr>
                <a:defRPr/>
              </a:pPr>
              <a:t>2014/7/7</a:t>
            </a:fld>
            <a:endParaRPr lang="zh-CN" altLang="en-US"/>
          </a:p>
        </p:txBody>
      </p:sp>
      <p:sp>
        <p:nvSpPr>
          <p:cNvPr id="5"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5"/>
          <p:cNvSpPr>
            <a:spLocks noGrp="1" noChangeArrowheads="1"/>
          </p:cNvSpPr>
          <p:nvPr>
            <p:ph type="sldNum" sz="quarter" idx="12"/>
          </p:nvPr>
        </p:nvSpPr>
        <p:spPr>
          <a:ln/>
        </p:spPr>
        <p:txBody>
          <a:bodyPr/>
          <a:lstStyle>
            <a:lvl1pPr>
              <a:defRPr/>
            </a:lvl1pPr>
          </a:lstStyle>
          <a:p>
            <a:pPr>
              <a:defRPr/>
            </a:pPr>
            <a:fld id="{E9E1E9C4-0A21-4773-9D90-DAF589DBC690}" type="slidenum">
              <a:rPr lang="zh-CN" altLang="en-US"/>
              <a:pPr>
                <a:defRPr/>
              </a:pPr>
              <a:t>‹#›</a:t>
            </a:fld>
            <a:endParaRPr lang="zh-CN" altLang="en-US"/>
          </a:p>
        </p:txBody>
      </p:sp>
    </p:spTree>
  </p:cSld>
  <p:clrMapOvr>
    <a:masterClrMapping/>
  </p:clrMapOvr>
</p:sldLayout>
</file>

<file path=ppt/slideLayouts/slideLayout144.xml><?xml version="1.0" encoding="utf-8"?>
<p:sldLayout xmlns:a="http://schemas.openxmlformats.org/drawingml/2006/main" xmlns:r="http://schemas.openxmlformats.org/officeDocument/2006/relationships" xmlns:p="http://schemas.openxmlformats.org/presentationml/2006/main" type="title" preserve="1">
  <p:cSld name="标题幻灯片">
    <p:bg bwMode="auto">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30725" name="Rectangle 5"/>
          <p:cNvSpPr>
            <a:spLocks noGrp="1" noChangeArrowheads="1"/>
          </p:cNvSpPr>
          <p:nvPr>
            <p:ph type="ctrTitle" sz="quarter"/>
          </p:nvPr>
        </p:nvSpPr>
        <p:spPr>
          <a:xfrm>
            <a:off x="685800" y="1597025"/>
            <a:ext cx="7772400" cy="974725"/>
          </a:xfrm>
        </p:spPr>
        <p:txBody>
          <a:bodyPr/>
          <a:lstStyle>
            <a:lvl1pPr algn="ctr">
              <a:defRPr sz="3600" b="1"/>
            </a:lvl1pPr>
          </a:lstStyle>
          <a:p>
            <a:r>
              <a:rPr lang="zh-CN"/>
              <a:t>单击此处编辑母版标题样式</a:t>
            </a:r>
          </a:p>
        </p:txBody>
      </p:sp>
      <p:sp>
        <p:nvSpPr>
          <p:cNvPr id="30726" name="Rectangle 6"/>
          <p:cNvSpPr>
            <a:spLocks noGrp="1" noChangeArrowheads="1"/>
          </p:cNvSpPr>
          <p:nvPr>
            <p:ph type="subTitle" sz="quarter" idx="1"/>
          </p:nvPr>
        </p:nvSpPr>
        <p:spPr>
          <a:xfrm>
            <a:off x="1331913" y="2679700"/>
            <a:ext cx="6400800" cy="898525"/>
          </a:xfrm>
        </p:spPr>
        <p:txBody>
          <a:bodyPr/>
          <a:lstStyle>
            <a:lvl1pPr marL="0" indent="0" algn="ctr">
              <a:buFontTx/>
              <a:buNone/>
              <a:defRPr sz="2800"/>
            </a:lvl1pPr>
          </a:lstStyle>
          <a:p>
            <a:r>
              <a:rPr lang="zh-CN"/>
              <a:t>单击此处编辑母版副标题样式</a:t>
            </a:r>
          </a:p>
        </p:txBody>
      </p:sp>
      <p:sp>
        <p:nvSpPr>
          <p:cNvPr id="4" name="Rectangle 2"/>
          <p:cNvSpPr>
            <a:spLocks noGrp="1" noChangeArrowheads="1"/>
          </p:cNvSpPr>
          <p:nvPr>
            <p:ph type="dt" sz="half" idx="10"/>
          </p:nvPr>
        </p:nvSpPr>
        <p:spPr>
          <a:xfrm>
            <a:off x="457200" y="4683125"/>
            <a:ext cx="2133600" cy="358775"/>
          </a:xfrm>
        </p:spPr>
        <p:txBody>
          <a:bodyPr/>
          <a:lstStyle>
            <a:lvl1pPr>
              <a:defRPr smtClean="0"/>
            </a:lvl1pPr>
          </a:lstStyle>
          <a:p>
            <a:pPr>
              <a:defRPr/>
            </a:pPr>
            <a:endParaRPr lang="zh-CN" altLang="en-US"/>
          </a:p>
        </p:txBody>
      </p:sp>
      <p:sp>
        <p:nvSpPr>
          <p:cNvPr id="5" name="Rectangle 3"/>
          <p:cNvSpPr>
            <a:spLocks noGrp="1" noChangeArrowheads="1"/>
          </p:cNvSpPr>
          <p:nvPr>
            <p:ph type="ftr" sz="quarter" idx="11"/>
          </p:nvPr>
        </p:nvSpPr>
        <p:spPr>
          <a:xfrm>
            <a:off x="3124200" y="4683125"/>
            <a:ext cx="2895600" cy="358775"/>
          </a:xfrm>
        </p:spPr>
        <p:txBody>
          <a:bodyPr/>
          <a:lstStyle>
            <a:lvl1pPr>
              <a:defRPr smtClean="0"/>
            </a:lvl1pPr>
          </a:lstStyle>
          <a:p>
            <a:pPr>
              <a:defRPr/>
            </a:pPr>
            <a:endParaRPr lang="zh-CN" altLang="en-US"/>
          </a:p>
        </p:txBody>
      </p:sp>
      <p:sp>
        <p:nvSpPr>
          <p:cNvPr id="6" name="Rectangle 4"/>
          <p:cNvSpPr>
            <a:spLocks noGrp="1" noChangeArrowheads="1"/>
          </p:cNvSpPr>
          <p:nvPr>
            <p:ph type="sldNum" sz="quarter" idx="12"/>
          </p:nvPr>
        </p:nvSpPr>
        <p:spPr>
          <a:xfrm>
            <a:off x="6553200" y="4683125"/>
            <a:ext cx="2133600" cy="358775"/>
          </a:xfrm>
        </p:spPr>
        <p:txBody>
          <a:bodyPr/>
          <a:lstStyle>
            <a:lvl1pPr>
              <a:defRPr smtClean="0"/>
            </a:lvl1pPr>
          </a:lstStyle>
          <a:p>
            <a:pPr>
              <a:defRPr/>
            </a:pPr>
            <a:endParaRPr lang="zh-CN" altLang="en-US"/>
          </a:p>
        </p:txBody>
      </p:sp>
    </p:spTree>
  </p:cSld>
  <p:clrMapOvr>
    <a:masterClrMapping/>
  </p:clrMapOvr>
  <p:transition>
    <p:fade/>
  </p:transition>
</p:sldLayout>
</file>

<file path=ppt/slideLayouts/slideLayout14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2"/>
          <p:cNvSpPr>
            <a:spLocks noGrp="1" noChangeArrowheads="1"/>
          </p:cNvSpPr>
          <p:nvPr>
            <p:ph type="dt" sz="half" idx="10"/>
          </p:nvPr>
        </p:nvSpPr>
        <p:spPr>
          <a:ln/>
        </p:spPr>
        <p:txBody>
          <a:bodyPr/>
          <a:lstStyle>
            <a:lvl1pPr>
              <a:defRPr/>
            </a:lvl1pPr>
          </a:lstStyle>
          <a:p>
            <a:pPr>
              <a:defRPr/>
            </a:pPr>
            <a:endParaRPr lang="zh-CN" altLang="en-US"/>
          </a:p>
        </p:txBody>
      </p:sp>
      <p:sp>
        <p:nvSpPr>
          <p:cNvPr id="5" name="Rectangle 3"/>
          <p:cNvSpPr>
            <a:spLocks noGrp="1" noChangeArrowheads="1"/>
          </p:cNvSpPr>
          <p:nvPr>
            <p:ph type="ftr" sz="quarter" idx="11"/>
          </p:nvPr>
        </p:nvSpPr>
        <p:spPr>
          <a:ln/>
        </p:spPr>
        <p:txBody>
          <a:bodyPr/>
          <a:lstStyle>
            <a:lvl1pPr>
              <a:defRPr/>
            </a:lvl1pPr>
          </a:lstStyle>
          <a:p>
            <a:pPr>
              <a:defRPr/>
            </a:pPr>
            <a:endParaRPr lang="zh-CN" altLang="en-US"/>
          </a:p>
        </p:txBody>
      </p:sp>
      <p:sp>
        <p:nvSpPr>
          <p:cNvPr id="6" name="Rectangle 4"/>
          <p:cNvSpPr>
            <a:spLocks noGrp="1" noChangeArrowheads="1"/>
          </p:cNvSpPr>
          <p:nvPr>
            <p:ph type="sldNum" sz="quarter" idx="12"/>
          </p:nvPr>
        </p:nvSpPr>
        <p:spPr>
          <a:ln/>
        </p:spPr>
        <p:txBody>
          <a:bodyPr/>
          <a:lstStyle>
            <a:lvl1pPr>
              <a:defRPr/>
            </a:lvl1pPr>
          </a:lstStyle>
          <a:p>
            <a:pPr>
              <a:defRPr/>
            </a:pPr>
            <a:endParaRPr lang="zh-CN" altLang="en-US"/>
          </a:p>
        </p:txBody>
      </p:sp>
    </p:spTree>
  </p:cSld>
  <p:clrMapOvr>
    <a:masterClrMapping/>
  </p:clrMapOvr>
  <p:transition>
    <p:fade/>
  </p:transition>
</p:sldLayout>
</file>

<file path=ppt/slideLayouts/slideLayout14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5"/>
            <a:ext cx="7772400" cy="1022350"/>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79638"/>
            <a:ext cx="7772400" cy="112553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
        <p:nvSpPr>
          <p:cNvPr id="4" name="Rectangle 2"/>
          <p:cNvSpPr>
            <a:spLocks noGrp="1" noChangeArrowheads="1"/>
          </p:cNvSpPr>
          <p:nvPr>
            <p:ph type="dt" sz="half" idx="10"/>
          </p:nvPr>
        </p:nvSpPr>
        <p:spPr>
          <a:ln/>
        </p:spPr>
        <p:txBody>
          <a:bodyPr/>
          <a:lstStyle>
            <a:lvl1pPr>
              <a:defRPr/>
            </a:lvl1pPr>
          </a:lstStyle>
          <a:p>
            <a:pPr>
              <a:defRPr/>
            </a:pPr>
            <a:endParaRPr lang="zh-CN" altLang="en-US"/>
          </a:p>
        </p:txBody>
      </p:sp>
      <p:sp>
        <p:nvSpPr>
          <p:cNvPr id="5" name="Rectangle 3"/>
          <p:cNvSpPr>
            <a:spLocks noGrp="1" noChangeArrowheads="1"/>
          </p:cNvSpPr>
          <p:nvPr>
            <p:ph type="ftr" sz="quarter" idx="11"/>
          </p:nvPr>
        </p:nvSpPr>
        <p:spPr>
          <a:ln/>
        </p:spPr>
        <p:txBody>
          <a:bodyPr/>
          <a:lstStyle>
            <a:lvl1pPr>
              <a:defRPr/>
            </a:lvl1pPr>
          </a:lstStyle>
          <a:p>
            <a:pPr>
              <a:defRPr/>
            </a:pPr>
            <a:endParaRPr lang="zh-CN" altLang="en-US"/>
          </a:p>
        </p:txBody>
      </p:sp>
      <p:sp>
        <p:nvSpPr>
          <p:cNvPr id="6" name="Rectangle 4"/>
          <p:cNvSpPr>
            <a:spLocks noGrp="1" noChangeArrowheads="1"/>
          </p:cNvSpPr>
          <p:nvPr>
            <p:ph type="sldNum" sz="quarter" idx="12"/>
          </p:nvPr>
        </p:nvSpPr>
        <p:spPr>
          <a:ln/>
        </p:spPr>
        <p:txBody>
          <a:bodyPr/>
          <a:lstStyle>
            <a:lvl1pPr>
              <a:defRPr/>
            </a:lvl1pPr>
          </a:lstStyle>
          <a:p>
            <a:pPr>
              <a:defRPr/>
            </a:pPr>
            <a:endParaRPr lang="zh-CN" altLang="en-US"/>
          </a:p>
        </p:txBody>
      </p:sp>
    </p:spTree>
  </p:cSld>
  <p:clrMapOvr>
    <a:masterClrMapping/>
  </p:clrMapOvr>
  <p:transition>
    <p:fade/>
  </p:transition>
</p:sldLayout>
</file>

<file path=ppt/slideLayouts/slideLayout14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060450"/>
            <a:ext cx="4038600" cy="35337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060450"/>
            <a:ext cx="4038600" cy="35337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Rectangle 2"/>
          <p:cNvSpPr>
            <a:spLocks noGrp="1" noChangeArrowheads="1"/>
          </p:cNvSpPr>
          <p:nvPr>
            <p:ph type="dt" sz="half" idx="10"/>
          </p:nvPr>
        </p:nvSpPr>
        <p:spPr>
          <a:ln/>
        </p:spPr>
        <p:txBody>
          <a:bodyPr/>
          <a:lstStyle>
            <a:lvl1pPr>
              <a:defRPr/>
            </a:lvl1pPr>
          </a:lstStyle>
          <a:p>
            <a:pPr>
              <a:defRPr/>
            </a:pPr>
            <a:endParaRPr lang="zh-CN" altLang="en-US"/>
          </a:p>
        </p:txBody>
      </p:sp>
      <p:sp>
        <p:nvSpPr>
          <p:cNvPr id="6" name="Rectangle 3"/>
          <p:cNvSpPr>
            <a:spLocks noGrp="1" noChangeArrowheads="1"/>
          </p:cNvSpPr>
          <p:nvPr>
            <p:ph type="ftr" sz="quarter" idx="11"/>
          </p:nvPr>
        </p:nvSpPr>
        <p:spPr>
          <a:ln/>
        </p:spPr>
        <p:txBody>
          <a:bodyPr/>
          <a:lstStyle>
            <a:lvl1pPr>
              <a:defRPr/>
            </a:lvl1pPr>
          </a:lstStyle>
          <a:p>
            <a:pPr>
              <a:defRPr/>
            </a:pPr>
            <a:endParaRPr lang="zh-CN" altLang="en-US"/>
          </a:p>
        </p:txBody>
      </p:sp>
      <p:sp>
        <p:nvSpPr>
          <p:cNvPr id="7" name="Rectangle 4"/>
          <p:cNvSpPr>
            <a:spLocks noGrp="1" noChangeArrowheads="1"/>
          </p:cNvSpPr>
          <p:nvPr>
            <p:ph type="sldNum" sz="quarter" idx="12"/>
          </p:nvPr>
        </p:nvSpPr>
        <p:spPr>
          <a:ln/>
        </p:spPr>
        <p:txBody>
          <a:bodyPr/>
          <a:lstStyle>
            <a:lvl1pPr>
              <a:defRPr/>
            </a:lvl1pPr>
          </a:lstStyle>
          <a:p>
            <a:pPr>
              <a:defRPr/>
            </a:pPr>
            <a:endParaRPr lang="zh-CN" altLang="en-US"/>
          </a:p>
        </p:txBody>
      </p:sp>
    </p:spTree>
  </p:cSld>
  <p:clrMapOvr>
    <a:masterClrMapping/>
  </p:clrMapOvr>
  <p:transition>
    <p:fade/>
  </p:transition>
</p:sldLayout>
</file>

<file path=ppt/slideLayouts/slideLayout14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06375"/>
            <a:ext cx="8229600" cy="85725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0938"/>
            <a:ext cx="4040188" cy="4810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950"/>
            <a:ext cx="4040188" cy="296227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150938"/>
            <a:ext cx="4041775" cy="4810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1631950"/>
            <a:ext cx="4041775" cy="296227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Rectangle 2"/>
          <p:cNvSpPr>
            <a:spLocks noGrp="1" noChangeArrowheads="1"/>
          </p:cNvSpPr>
          <p:nvPr>
            <p:ph type="dt" sz="half" idx="10"/>
          </p:nvPr>
        </p:nvSpPr>
        <p:spPr>
          <a:ln/>
        </p:spPr>
        <p:txBody>
          <a:bodyPr/>
          <a:lstStyle>
            <a:lvl1pPr>
              <a:defRPr/>
            </a:lvl1pPr>
          </a:lstStyle>
          <a:p>
            <a:pPr>
              <a:defRPr/>
            </a:pPr>
            <a:endParaRPr lang="zh-CN" altLang="en-US"/>
          </a:p>
        </p:txBody>
      </p:sp>
      <p:sp>
        <p:nvSpPr>
          <p:cNvPr id="8" name="Rectangle 3"/>
          <p:cNvSpPr>
            <a:spLocks noGrp="1" noChangeArrowheads="1"/>
          </p:cNvSpPr>
          <p:nvPr>
            <p:ph type="ftr" sz="quarter" idx="11"/>
          </p:nvPr>
        </p:nvSpPr>
        <p:spPr>
          <a:ln/>
        </p:spPr>
        <p:txBody>
          <a:bodyPr/>
          <a:lstStyle>
            <a:lvl1pPr>
              <a:defRPr/>
            </a:lvl1pPr>
          </a:lstStyle>
          <a:p>
            <a:pPr>
              <a:defRPr/>
            </a:pPr>
            <a:endParaRPr lang="zh-CN" altLang="en-US"/>
          </a:p>
        </p:txBody>
      </p:sp>
      <p:sp>
        <p:nvSpPr>
          <p:cNvPr id="9" name="Rectangle 4"/>
          <p:cNvSpPr>
            <a:spLocks noGrp="1" noChangeArrowheads="1"/>
          </p:cNvSpPr>
          <p:nvPr>
            <p:ph type="sldNum" sz="quarter" idx="12"/>
          </p:nvPr>
        </p:nvSpPr>
        <p:spPr>
          <a:ln/>
        </p:spPr>
        <p:txBody>
          <a:bodyPr/>
          <a:lstStyle>
            <a:lvl1pPr>
              <a:defRPr/>
            </a:lvl1pPr>
          </a:lstStyle>
          <a:p>
            <a:pPr>
              <a:defRPr/>
            </a:pPr>
            <a:endParaRPr lang="zh-CN" altLang="en-US"/>
          </a:p>
        </p:txBody>
      </p:sp>
    </p:spTree>
  </p:cSld>
  <p:clrMapOvr>
    <a:masterClrMapping/>
  </p:clrMapOvr>
  <p:transition>
    <p:fade/>
  </p:transition>
</p:sldLayout>
</file>

<file path=ppt/slideLayouts/slideLayout14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Rectangle 2"/>
          <p:cNvSpPr>
            <a:spLocks noGrp="1" noChangeArrowheads="1"/>
          </p:cNvSpPr>
          <p:nvPr>
            <p:ph type="dt" sz="half" idx="10"/>
          </p:nvPr>
        </p:nvSpPr>
        <p:spPr>
          <a:ln/>
        </p:spPr>
        <p:txBody>
          <a:bodyPr/>
          <a:lstStyle>
            <a:lvl1pPr>
              <a:defRPr/>
            </a:lvl1pPr>
          </a:lstStyle>
          <a:p>
            <a:pPr>
              <a:defRPr/>
            </a:pPr>
            <a:endParaRPr lang="zh-CN" altLang="en-US"/>
          </a:p>
        </p:txBody>
      </p:sp>
      <p:sp>
        <p:nvSpPr>
          <p:cNvPr id="4" name="Rectangle 3"/>
          <p:cNvSpPr>
            <a:spLocks noGrp="1" noChangeArrowheads="1"/>
          </p:cNvSpPr>
          <p:nvPr>
            <p:ph type="ftr" sz="quarter" idx="11"/>
          </p:nvPr>
        </p:nvSpPr>
        <p:spPr>
          <a:ln/>
        </p:spPr>
        <p:txBody>
          <a:bodyPr/>
          <a:lstStyle>
            <a:lvl1pPr>
              <a:defRPr/>
            </a:lvl1pPr>
          </a:lstStyle>
          <a:p>
            <a:pPr>
              <a:defRPr/>
            </a:pPr>
            <a:endParaRPr lang="zh-CN" altLang="en-US"/>
          </a:p>
        </p:txBody>
      </p:sp>
      <p:sp>
        <p:nvSpPr>
          <p:cNvPr id="5" name="Rectangle 4"/>
          <p:cNvSpPr>
            <a:spLocks noGrp="1" noChangeArrowheads="1"/>
          </p:cNvSpPr>
          <p:nvPr>
            <p:ph type="sldNum" sz="quarter" idx="12"/>
          </p:nvPr>
        </p:nvSpPr>
        <p:spPr>
          <a:ln/>
        </p:spPr>
        <p:txBody>
          <a:bodyPr/>
          <a:lstStyle>
            <a:lvl1pPr>
              <a:defRPr/>
            </a:lvl1pPr>
          </a:lstStyle>
          <a:p>
            <a:pPr>
              <a:defRPr/>
            </a:pPr>
            <a:endParaRPr lang="zh-CN" altLang="en-US"/>
          </a:p>
        </p:txBody>
      </p:sp>
    </p:spTree>
  </p:cSld>
  <p:clrMapOvr>
    <a:masterClrMapping/>
  </p:clrMapOvr>
  <p:transition>
    <p:fad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0"/>
            <a:ext cx="4038600" cy="33940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0"/>
            <a:ext cx="4038600" cy="33940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cSld>
  <p:clrMapOvr>
    <a:masterClrMapping/>
  </p:clrMapOvr>
</p:sldLayout>
</file>

<file path=ppt/slideLayouts/slideLayout15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Rectangle 2"/>
          <p:cNvSpPr>
            <a:spLocks noGrp="1" noChangeArrowheads="1"/>
          </p:cNvSpPr>
          <p:nvPr>
            <p:ph type="dt" sz="half" idx="10"/>
          </p:nvPr>
        </p:nvSpPr>
        <p:spPr>
          <a:ln/>
        </p:spPr>
        <p:txBody>
          <a:bodyPr/>
          <a:lstStyle>
            <a:lvl1pPr>
              <a:defRPr/>
            </a:lvl1pPr>
          </a:lstStyle>
          <a:p>
            <a:pPr>
              <a:defRPr/>
            </a:pPr>
            <a:endParaRPr lang="zh-CN" altLang="en-US"/>
          </a:p>
        </p:txBody>
      </p:sp>
      <p:sp>
        <p:nvSpPr>
          <p:cNvPr id="3" name="Rectangle 3"/>
          <p:cNvSpPr>
            <a:spLocks noGrp="1" noChangeArrowheads="1"/>
          </p:cNvSpPr>
          <p:nvPr>
            <p:ph type="ftr" sz="quarter" idx="11"/>
          </p:nvPr>
        </p:nvSpPr>
        <p:spPr>
          <a:ln/>
        </p:spPr>
        <p:txBody>
          <a:bodyPr/>
          <a:lstStyle>
            <a:lvl1pPr>
              <a:defRPr/>
            </a:lvl1pPr>
          </a:lstStyle>
          <a:p>
            <a:pPr>
              <a:defRPr/>
            </a:pPr>
            <a:endParaRPr lang="zh-CN" altLang="en-US"/>
          </a:p>
        </p:txBody>
      </p:sp>
      <p:sp>
        <p:nvSpPr>
          <p:cNvPr id="4" name="Rectangle 4"/>
          <p:cNvSpPr>
            <a:spLocks noGrp="1" noChangeArrowheads="1"/>
          </p:cNvSpPr>
          <p:nvPr>
            <p:ph type="sldNum" sz="quarter" idx="12"/>
          </p:nvPr>
        </p:nvSpPr>
        <p:spPr>
          <a:ln/>
        </p:spPr>
        <p:txBody>
          <a:bodyPr/>
          <a:lstStyle>
            <a:lvl1pPr>
              <a:defRPr/>
            </a:lvl1pPr>
          </a:lstStyle>
          <a:p>
            <a:pPr>
              <a:defRPr/>
            </a:pPr>
            <a:endParaRPr lang="zh-CN" altLang="en-US"/>
          </a:p>
        </p:txBody>
      </p:sp>
    </p:spTree>
  </p:cSld>
  <p:clrMapOvr>
    <a:masterClrMapping/>
  </p:clrMapOvr>
  <p:transition>
    <p:fade/>
  </p:transition>
</p:sldLayout>
</file>

<file path=ppt/slideLayouts/slideLayout15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04788"/>
            <a:ext cx="3008313" cy="871537"/>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437"/>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076325"/>
            <a:ext cx="3008313" cy="35179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Rectangle 2"/>
          <p:cNvSpPr>
            <a:spLocks noGrp="1" noChangeArrowheads="1"/>
          </p:cNvSpPr>
          <p:nvPr>
            <p:ph type="dt" sz="half" idx="10"/>
          </p:nvPr>
        </p:nvSpPr>
        <p:spPr>
          <a:ln/>
        </p:spPr>
        <p:txBody>
          <a:bodyPr/>
          <a:lstStyle>
            <a:lvl1pPr>
              <a:defRPr/>
            </a:lvl1pPr>
          </a:lstStyle>
          <a:p>
            <a:pPr>
              <a:defRPr/>
            </a:pPr>
            <a:endParaRPr lang="zh-CN" altLang="en-US"/>
          </a:p>
        </p:txBody>
      </p:sp>
      <p:sp>
        <p:nvSpPr>
          <p:cNvPr id="6" name="Rectangle 3"/>
          <p:cNvSpPr>
            <a:spLocks noGrp="1" noChangeArrowheads="1"/>
          </p:cNvSpPr>
          <p:nvPr>
            <p:ph type="ftr" sz="quarter" idx="11"/>
          </p:nvPr>
        </p:nvSpPr>
        <p:spPr>
          <a:ln/>
        </p:spPr>
        <p:txBody>
          <a:bodyPr/>
          <a:lstStyle>
            <a:lvl1pPr>
              <a:defRPr/>
            </a:lvl1pPr>
          </a:lstStyle>
          <a:p>
            <a:pPr>
              <a:defRPr/>
            </a:pPr>
            <a:endParaRPr lang="zh-CN" altLang="en-US"/>
          </a:p>
        </p:txBody>
      </p:sp>
      <p:sp>
        <p:nvSpPr>
          <p:cNvPr id="7" name="Rectangle 4"/>
          <p:cNvSpPr>
            <a:spLocks noGrp="1" noChangeArrowheads="1"/>
          </p:cNvSpPr>
          <p:nvPr>
            <p:ph type="sldNum" sz="quarter" idx="12"/>
          </p:nvPr>
        </p:nvSpPr>
        <p:spPr>
          <a:ln/>
        </p:spPr>
        <p:txBody>
          <a:bodyPr/>
          <a:lstStyle>
            <a:lvl1pPr>
              <a:defRPr/>
            </a:lvl1pPr>
          </a:lstStyle>
          <a:p>
            <a:pPr>
              <a:defRPr/>
            </a:pPr>
            <a:endParaRPr lang="zh-CN" altLang="en-US"/>
          </a:p>
        </p:txBody>
      </p:sp>
    </p:spTree>
  </p:cSld>
  <p:clrMapOvr>
    <a:masterClrMapping/>
  </p:clrMapOvr>
  <p:transition>
    <p:fade/>
  </p:transition>
</p:sldLayout>
</file>

<file path=ppt/slideLayouts/slideLayout15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450"/>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60375"/>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smtClean="0"/>
          </a:p>
        </p:txBody>
      </p:sp>
      <p:sp>
        <p:nvSpPr>
          <p:cNvPr id="4" name="文本占位符 3"/>
          <p:cNvSpPr>
            <a:spLocks noGrp="1"/>
          </p:cNvSpPr>
          <p:nvPr>
            <p:ph type="body" sz="half" idx="2"/>
          </p:nvPr>
        </p:nvSpPr>
        <p:spPr>
          <a:xfrm>
            <a:off x="1792288" y="4025900"/>
            <a:ext cx="5486400" cy="60325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Rectangle 2"/>
          <p:cNvSpPr>
            <a:spLocks noGrp="1" noChangeArrowheads="1"/>
          </p:cNvSpPr>
          <p:nvPr>
            <p:ph type="dt" sz="half" idx="10"/>
          </p:nvPr>
        </p:nvSpPr>
        <p:spPr>
          <a:ln/>
        </p:spPr>
        <p:txBody>
          <a:bodyPr/>
          <a:lstStyle>
            <a:lvl1pPr>
              <a:defRPr/>
            </a:lvl1pPr>
          </a:lstStyle>
          <a:p>
            <a:pPr>
              <a:defRPr/>
            </a:pPr>
            <a:endParaRPr lang="zh-CN" altLang="en-US"/>
          </a:p>
        </p:txBody>
      </p:sp>
      <p:sp>
        <p:nvSpPr>
          <p:cNvPr id="6" name="Rectangle 3"/>
          <p:cNvSpPr>
            <a:spLocks noGrp="1" noChangeArrowheads="1"/>
          </p:cNvSpPr>
          <p:nvPr>
            <p:ph type="ftr" sz="quarter" idx="11"/>
          </p:nvPr>
        </p:nvSpPr>
        <p:spPr>
          <a:ln/>
        </p:spPr>
        <p:txBody>
          <a:bodyPr/>
          <a:lstStyle>
            <a:lvl1pPr>
              <a:defRPr/>
            </a:lvl1pPr>
          </a:lstStyle>
          <a:p>
            <a:pPr>
              <a:defRPr/>
            </a:pPr>
            <a:endParaRPr lang="zh-CN" altLang="en-US"/>
          </a:p>
        </p:txBody>
      </p:sp>
      <p:sp>
        <p:nvSpPr>
          <p:cNvPr id="7" name="Rectangle 4"/>
          <p:cNvSpPr>
            <a:spLocks noGrp="1" noChangeArrowheads="1"/>
          </p:cNvSpPr>
          <p:nvPr>
            <p:ph type="sldNum" sz="quarter" idx="12"/>
          </p:nvPr>
        </p:nvSpPr>
        <p:spPr>
          <a:ln/>
        </p:spPr>
        <p:txBody>
          <a:bodyPr/>
          <a:lstStyle>
            <a:lvl1pPr>
              <a:defRPr/>
            </a:lvl1pPr>
          </a:lstStyle>
          <a:p>
            <a:pPr>
              <a:defRPr/>
            </a:pPr>
            <a:endParaRPr lang="zh-CN" altLang="en-US"/>
          </a:p>
        </p:txBody>
      </p:sp>
    </p:spTree>
  </p:cSld>
  <p:clrMapOvr>
    <a:masterClrMapping/>
  </p:clrMapOvr>
  <p:transition>
    <p:fade/>
  </p:transition>
</p:sldLayout>
</file>

<file path=ppt/slideLayouts/slideLayout15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2"/>
          <p:cNvSpPr>
            <a:spLocks noGrp="1" noChangeArrowheads="1"/>
          </p:cNvSpPr>
          <p:nvPr>
            <p:ph type="dt" sz="half" idx="10"/>
          </p:nvPr>
        </p:nvSpPr>
        <p:spPr>
          <a:ln/>
        </p:spPr>
        <p:txBody>
          <a:bodyPr/>
          <a:lstStyle>
            <a:lvl1pPr>
              <a:defRPr/>
            </a:lvl1pPr>
          </a:lstStyle>
          <a:p>
            <a:pPr>
              <a:defRPr/>
            </a:pPr>
            <a:endParaRPr lang="zh-CN" altLang="en-US"/>
          </a:p>
        </p:txBody>
      </p:sp>
      <p:sp>
        <p:nvSpPr>
          <p:cNvPr id="5" name="Rectangle 3"/>
          <p:cNvSpPr>
            <a:spLocks noGrp="1" noChangeArrowheads="1"/>
          </p:cNvSpPr>
          <p:nvPr>
            <p:ph type="ftr" sz="quarter" idx="11"/>
          </p:nvPr>
        </p:nvSpPr>
        <p:spPr>
          <a:ln/>
        </p:spPr>
        <p:txBody>
          <a:bodyPr/>
          <a:lstStyle>
            <a:lvl1pPr>
              <a:defRPr/>
            </a:lvl1pPr>
          </a:lstStyle>
          <a:p>
            <a:pPr>
              <a:defRPr/>
            </a:pPr>
            <a:endParaRPr lang="zh-CN" altLang="en-US"/>
          </a:p>
        </p:txBody>
      </p:sp>
      <p:sp>
        <p:nvSpPr>
          <p:cNvPr id="6" name="Rectangle 4"/>
          <p:cNvSpPr>
            <a:spLocks noGrp="1" noChangeArrowheads="1"/>
          </p:cNvSpPr>
          <p:nvPr>
            <p:ph type="sldNum" sz="quarter" idx="12"/>
          </p:nvPr>
        </p:nvSpPr>
        <p:spPr>
          <a:ln/>
        </p:spPr>
        <p:txBody>
          <a:bodyPr/>
          <a:lstStyle>
            <a:lvl1pPr>
              <a:defRPr/>
            </a:lvl1pPr>
          </a:lstStyle>
          <a:p>
            <a:pPr>
              <a:defRPr/>
            </a:pPr>
            <a:endParaRPr lang="zh-CN" altLang="en-US"/>
          </a:p>
        </p:txBody>
      </p:sp>
    </p:spTree>
  </p:cSld>
  <p:clrMapOvr>
    <a:masterClrMapping/>
  </p:clrMapOvr>
  <p:transition>
    <p:fade/>
  </p:transition>
</p:sldLayout>
</file>

<file path=ppt/slideLayouts/slideLayout15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6375"/>
            <a:ext cx="2057400" cy="4387850"/>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6375"/>
            <a:ext cx="6019800" cy="4387850"/>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2"/>
          <p:cNvSpPr>
            <a:spLocks noGrp="1" noChangeArrowheads="1"/>
          </p:cNvSpPr>
          <p:nvPr>
            <p:ph type="dt" sz="half" idx="10"/>
          </p:nvPr>
        </p:nvSpPr>
        <p:spPr>
          <a:ln/>
        </p:spPr>
        <p:txBody>
          <a:bodyPr/>
          <a:lstStyle>
            <a:lvl1pPr>
              <a:defRPr/>
            </a:lvl1pPr>
          </a:lstStyle>
          <a:p>
            <a:pPr>
              <a:defRPr/>
            </a:pPr>
            <a:endParaRPr lang="zh-CN" altLang="en-US"/>
          </a:p>
        </p:txBody>
      </p:sp>
      <p:sp>
        <p:nvSpPr>
          <p:cNvPr id="5" name="Rectangle 3"/>
          <p:cNvSpPr>
            <a:spLocks noGrp="1" noChangeArrowheads="1"/>
          </p:cNvSpPr>
          <p:nvPr>
            <p:ph type="ftr" sz="quarter" idx="11"/>
          </p:nvPr>
        </p:nvSpPr>
        <p:spPr>
          <a:ln/>
        </p:spPr>
        <p:txBody>
          <a:bodyPr/>
          <a:lstStyle>
            <a:lvl1pPr>
              <a:defRPr/>
            </a:lvl1pPr>
          </a:lstStyle>
          <a:p>
            <a:pPr>
              <a:defRPr/>
            </a:pPr>
            <a:endParaRPr lang="zh-CN" altLang="en-US"/>
          </a:p>
        </p:txBody>
      </p:sp>
      <p:sp>
        <p:nvSpPr>
          <p:cNvPr id="6" name="Rectangle 4"/>
          <p:cNvSpPr>
            <a:spLocks noGrp="1" noChangeArrowheads="1"/>
          </p:cNvSpPr>
          <p:nvPr>
            <p:ph type="sldNum" sz="quarter" idx="12"/>
          </p:nvPr>
        </p:nvSpPr>
        <p:spPr>
          <a:ln/>
        </p:spPr>
        <p:txBody>
          <a:bodyPr/>
          <a:lstStyle>
            <a:lvl1pPr>
              <a:defRPr/>
            </a:lvl1pPr>
          </a:lstStyle>
          <a:p>
            <a:pPr>
              <a:defRPr/>
            </a:pPr>
            <a:endParaRPr lang="zh-CN" altLang="en-US"/>
          </a:p>
        </p:txBody>
      </p:sp>
    </p:spTree>
  </p:cSld>
  <p:clrMapOvr>
    <a:masterClrMapping/>
  </p:clrMapOvr>
  <p:transition>
    <p:fade/>
  </p:transition>
</p:sldLayout>
</file>

<file path=ppt/slideLayouts/slideLayout155.xml><?xml version="1.0" encoding="utf-8"?>
<p:sldLayout xmlns:a="http://schemas.openxmlformats.org/drawingml/2006/main" xmlns:r="http://schemas.openxmlformats.org/officeDocument/2006/relationships" xmlns:p="http://schemas.openxmlformats.org/presentationml/2006/main" type="title" preserve="1">
  <p:cSld name="标题幻灯片">
    <p:bg bwMode="auto">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32770" name="Rectangle 21"/>
          <p:cNvSpPr>
            <a:spLocks noGrp="1" noChangeArrowheads="1"/>
          </p:cNvSpPr>
          <p:nvPr>
            <p:ph type="ctrTitle"/>
          </p:nvPr>
        </p:nvSpPr>
        <p:spPr>
          <a:xfrm>
            <a:off x="685800" y="2035175"/>
            <a:ext cx="7772400" cy="825500"/>
          </a:xfrm>
        </p:spPr>
        <p:txBody>
          <a:bodyPr/>
          <a:lstStyle>
            <a:lvl1pPr>
              <a:defRPr sz="4000" b="1">
                <a:solidFill>
                  <a:schemeClr val="accent1"/>
                </a:solidFill>
              </a:defRPr>
            </a:lvl1pPr>
          </a:lstStyle>
          <a:p>
            <a:r>
              <a:rPr lang="zh-CN"/>
              <a:t>单击此处编辑母版标题样式</a:t>
            </a:r>
          </a:p>
        </p:txBody>
      </p:sp>
      <p:sp>
        <p:nvSpPr>
          <p:cNvPr id="32771" name="Rectangle 22"/>
          <p:cNvSpPr>
            <a:spLocks noGrp="1" noChangeArrowheads="1"/>
          </p:cNvSpPr>
          <p:nvPr>
            <p:ph type="subTitle" idx="1"/>
          </p:nvPr>
        </p:nvSpPr>
        <p:spPr>
          <a:xfrm>
            <a:off x="2068513" y="2954338"/>
            <a:ext cx="6400800" cy="742950"/>
          </a:xfrm>
        </p:spPr>
        <p:txBody>
          <a:bodyPr/>
          <a:lstStyle>
            <a:lvl1pPr marL="0" indent="0" algn="r">
              <a:buFont typeface="Wingdings" pitchFamily="2" charset="2"/>
              <a:buNone/>
              <a:defRPr/>
            </a:lvl1pPr>
          </a:lstStyle>
          <a:p>
            <a:r>
              <a:rPr lang="zh-CN"/>
              <a:t>单击此处编辑母版副标题样式</a:t>
            </a:r>
          </a:p>
        </p:txBody>
      </p:sp>
      <p:sp>
        <p:nvSpPr>
          <p:cNvPr id="4" name="Rectangle 24"/>
          <p:cNvSpPr>
            <a:spLocks noGrp="1" noChangeArrowheads="1"/>
          </p:cNvSpPr>
          <p:nvPr>
            <p:ph type="ftr" sz="quarter" idx="10"/>
          </p:nvPr>
        </p:nvSpPr>
        <p:spPr>
          <a:xfrm>
            <a:off x="3124200" y="4683125"/>
            <a:ext cx="2895600" cy="358775"/>
          </a:xfrm>
        </p:spPr>
        <p:txBody>
          <a:bodyPr/>
          <a:lstStyle>
            <a:lvl1pPr>
              <a:defRPr smtClean="0"/>
            </a:lvl1pPr>
          </a:lstStyle>
          <a:p>
            <a:pPr>
              <a:defRPr/>
            </a:pPr>
            <a:r>
              <a:rPr lang="zh-CN" altLang="zh-CN"/>
              <a:t>Company Logo</a:t>
            </a:r>
          </a:p>
        </p:txBody>
      </p:sp>
    </p:spTree>
  </p:cSld>
  <p:clrMapOvr>
    <a:masterClrMapping/>
  </p:clrMapOvr>
  <p:transition>
    <p:fade/>
  </p:transition>
</p:sldLayout>
</file>

<file path=ppt/slideLayouts/slideLayout156.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24"/>
          <p:cNvSpPr>
            <a:spLocks noGrp="1" noChangeArrowheads="1"/>
          </p:cNvSpPr>
          <p:nvPr>
            <p:ph type="ftr" sz="quarter" idx="10"/>
          </p:nvPr>
        </p:nvSpPr>
        <p:spPr>
          <a:ln/>
        </p:spPr>
        <p:txBody>
          <a:bodyPr/>
          <a:lstStyle>
            <a:lvl1pPr>
              <a:defRPr/>
            </a:lvl1pPr>
          </a:lstStyle>
          <a:p>
            <a:pPr>
              <a:defRPr/>
            </a:pPr>
            <a:r>
              <a:rPr lang="zh-CN" altLang="zh-CN"/>
              <a:t>Company Logo</a:t>
            </a:r>
          </a:p>
        </p:txBody>
      </p:sp>
    </p:spTree>
  </p:cSld>
  <p:clrMapOvr>
    <a:masterClrMapping/>
  </p:clrMapOvr>
  <p:transition>
    <p:fade/>
  </p:transition>
</p:sldLayout>
</file>

<file path=ppt/slideLayouts/slideLayout157.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5"/>
            <a:ext cx="7772400" cy="1022350"/>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79638"/>
            <a:ext cx="7772400" cy="112553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
        <p:nvSpPr>
          <p:cNvPr id="4" name="Rectangle 24"/>
          <p:cNvSpPr>
            <a:spLocks noGrp="1" noChangeArrowheads="1"/>
          </p:cNvSpPr>
          <p:nvPr>
            <p:ph type="ftr" sz="quarter" idx="10"/>
          </p:nvPr>
        </p:nvSpPr>
        <p:spPr>
          <a:ln/>
        </p:spPr>
        <p:txBody>
          <a:bodyPr/>
          <a:lstStyle>
            <a:lvl1pPr>
              <a:defRPr/>
            </a:lvl1pPr>
          </a:lstStyle>
          <a:p>
            <a:pPr>
              <a:defRPr/>
            </a:pPr>
            <a:r>
              <a:rPr lang="zh-CN" altLang="zh-CN"/>
              <a:t>Company Logo</a:t>
            </a:r>
          </a:p>
        </p:txBody>
      </p:sp>
    </p:spTree>
  </p:cSld>
  <p:clrMapOvr>
    <a:masterClrMapping/>
  </p:clrMapOvr>
  <p:transition>
    <p:fade/>
  </p:transition>
</p:sldLayout>
</file>

<file path=ppt/slideLayouts/slideLayout158.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974725"/>
            <a:ext cx="4038600" cy="36210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974725"/>
            <a:ext cx="4038600" cy="36210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Rectangle 24"/>
          <p:cNvSpPr>
            <a:spLocks noGrp="1" noChangeArrowheads="1"/>
          </p:cNvSpPr>
          <p:nvPr>
            <p:ph type="ftr" sz="quarter" idx="10"/>
          </p:nvPr>
        </p:nvSpPr>
        <p:spPr>
          <a:ln/>
        </p:spPr>
        <p:txBody>
          <a:bodyPr/>
          <a:lstStyle>
            <a:lvl1pPr>
              <a:defRPr/>
            </a:lvl1pPr>
          </a:lstStyle>
          <a:p>
            <a:pPr>
              <a:defRPr/>
            </a:pPr>
            <a:r>
              <a:rPr lang="zh-CN" altLang="zh-CN"/>
              <a:t>Company Logo</a:t>
            </a:r>
          </a:p>
        </p:txBody>
      </p:sp>
    </p:spTree>
  </p:cSld>
  <p:clrMapOvr>
    <a:masterClrMapping/>
  </p:clrMapOvr>
  <p:transition>
    <p:fade/>
  </p:transition>
</p:sldLayout>
</file>

<file path=ppt/slideLayouts/slideLayout159.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06375"/>
            <a:ext cx="8229600" cy="85725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0938"/>
            <a:ext cx="4040188" cy="4810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950"/>
            <a:ext cx="4040188" cy="296227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150938"/>
            <a:ext cx="4041775" cy="4810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1631950"/>
            <a:ext cx="4041775" cy="296227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Rectangle 24"/>
          <p:cNvSpPr>
            <a:spLocks noGrp="1" noChangeArrowheads="1"/>
          </p:cNvSpPr>
          <p:nvPr>
            <p:ph type="ftr" sz="quarter" idx="10"/>
          </p:nvPr>
        </p:nvSpPr>
        <p:spPr>
          <a:ln/>
        </p:spPr>
        <p:txBody>
          <a:bodyPr/>
          <a:lstStyle>
            <a:lvl1pPr>
              <a:defRPr/>
            </a:lvl1pPr>
          </a:lstStyle>
          <a:p>
            <a:pPr>
              <a:defRPr/>
            </a:pPr>
            <a:r>
              <a:rPr lang="zh-CN" altLang="zh-CN"/>
              <a:t>Company Logo</a:t>
            </a:r>
          </a:p>
        </p:txBody>
      </p:sp>
    </p:spTree>
  </p:cSld>
  <p:clrMapOvr>
    <a:masterClrMapping/>
  </p:clrMapOvr>
  <p:transition>
    <p:fad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0938"/>
            <a:ext cx="4040188" cy="4810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950"/>
            <a:ext cx="4040188" cy="296227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150938"/>
            <a:ext cx="4041775" cy="4810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1631950"/>
            <a:ext cx="4041775" cy="296227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cSld>
  <p:clrMapOvr>
    <a:masterClrMapping/>
  </p:clrMapOvr>
</p:sldLayout>
</file>

<file path=ppt/slideLayouts/slideLayout160.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Rectangle 24"/>
          <p:cNvSpPr>
            <a:spLocks noGrp="1" noChangeArrowheads="1"/>
          </p:cNvSpPr>
          <p:nvPr>
            <p:ph type="ftr" sz="quarter" idx="10"/>
          </p:nvPr>
        </p:nvSpPr>
        <p:spPr>
          <a:ln/>
        </p:spPr>
        <p:txBody>
          <a:bodyPr/>
          <a:lstStyle>
            <a:lvl1pPr>
              <a:defRPr/>
            </a:lvl1pPr>
          </a:lstStyle>
          <a:p>
            <a:pPr>
              <a:defRPr/>
            </a:pPr>
            <a:r>
              <a:rPr lang="zh-CN" altLang="zh-CN"/>
              <a:t>Company Logo</a:t>
            </a:r>
          </a:p>
        </p:txBody>
      </p:sp>
    </p:spTree>
  </p:cSld>
  <p:clrMapOvr>
    <a:masterClrMapping/>
  </p:clrMapOvr>
  <p:transition>
    <p:fade/>
  </p:transition>
</p:sldLayout>
</file>

<file path=ppt/slideLayouts/slideLayout16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Rectangle 24"/>
          <p:cNvSpPr>
            <a:spLocks noGrp="1" noChangeArrowheads="1"/>
          </p:cNvSpPr>
          <p:nvPr>
            <p:ph type="ftr" sz="quarter" idx="10"/>
          </p:nvPr>
        </p:nvSpPr>
        <p:spPr>
          <a:ln/>
        </p:spPr>
        <p:txBody>
          <a:bodyPr/>
          <a:lstStyle>
            <a:lvl1pPr>
              <a:defRPr/>
            </a:lvl1pPr>
          </a:lstStyle>
          <a:p>
            <a:pPr>
              <a:defRPr/>
            </a:pPr>
            <a:r>
              <a:rPr lang="zh-CN" altLang="zh-CN"/>
              <a:t>Company Logo</a:t>
            </a:r>
          </a:p>
        </p:txBody>
      </p:sp>
    </p:spTree>
  </p:cSld>
  <p:clrMapOvr>
    <a:masterClrMapping/>
  </p:clrMapOvr>
  <p:transition>
    <p:fade/>
  </p:transition>
</p:sldLayout>
</file>

<file path=ppt/slideLayouts/slideLayout162.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04788"/>
            <a:ext cx="3008313" cy="871537"/>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437"/>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076325"/>
            <a:ext cx="3008313" cy="35179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Rectangle 24"/>
          <p:cNvSpPr>
            <a:spLocks noGrp="1" noChangeArrowheads="1"/>
          </p:cNvSpPr>
          <p:nvPr>
            <p:ph type="ftr" sz="quarter" idx="10"/>
          </p:nvPr>
        </p:nvSpPr>
        <p:spPr>
          <a:ln/>
        </p:spPr>
        <p:txBody>
          <a:bodyPr/>
          <a:lstStyle>
            <a:lvl1pPr>
              <a:defRPr/>
            </a:lvl1pPr>
          </a:lstStyle>
          <a:p>
            <a:pPr>
              <a:defRPr/>
            </a:pPr>
            <a:r>
              <a:rPr lang="zh-CN" altLang="zh-CN"/>
              <a:t>Company Logo</a:t>
            </a:r>
          </a:p>
        </p:txBody>
      </p:sp>
    </p:spTree>
  </p:cSld>
  <p:clrMapOvr>
    <a:masterClrMapping/>
  </p:clrMapOvr>
  <p:transition>
    <p:fade/>
  </p:transition>
</p:sldLayout>
</file>

<file path=ppt/slideLayouts/slideLayout163.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450"/>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60375"/>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smtClean="0"/>
          </a:p>
        </p:txBody>
      </p:sp>
      <p:sp>
        <p:nvSpPr>
          <p:cNvPr id="4" name="文本占位符 3"/>
          <p:cNvSpPr>
            <a:spLocks noGrp="1"/>
          </p:cNvSpPr>
          <p:nvPr>
            <p:ph type="body" sz="half" idx="2"/>
          </p:nvPr>
        </p:nvSpPr>
        <p:spPr>
          <a:xfrm>
            <a:off x="1792288" y="4025900"/>
            <a:ext cx="5486400" cy="60325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Rectangle 24"/>
          <p:cNvSpPr>
            <a:spLocks noGrp="1" noChangeArrowheads="1"/>
          </p:cNvSpPr>
          <p:nvPr>
            <p:ph type="ftr" sz="quarter" idx="10"/>
          </p:nvPr>
        </p:nvSpPr>
        <p:spPr>
          <a:ln/>
        </p:spPr>
        <p:txBody>
          <a:bodyPr/>
          <a:lstStyle>
            <a:lvl1pPr>
              <a:defRPr/>
            </a:lvl1pPr>
          </a:lstStyle>
          <a:p>
            <a:pPr>
              <a:defRPr/>
            </a:pPr>
            <a:r>
              <a:rPr lang="zh-CN" altLang="zh-CN"/>
              <a:t>Company Logo</a:t>
            </a:r>
          </a:p>
        </p:txBody>
      </p:sp>
    </p:spTree>
  </p:cSld>
  <p:clrMapOvr>
    <a:masterClrMapping/>
  </p:clrMapOvr>
  <p:transition>
    <p:fade/>
  </p:transition>
</p:sldLayout>
</file>

<file path=ppt/slideLayouts/slideLayout164.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24"/>
          <p:cNvSpPr>
            <a:spLocks noGrp="1" noChangeArrowheads="1"/>
          </p:cNvSpPr>
          <p:nvPr>
            <p:ph type="ftr" sz="quarter" idx="10"/>
          </p:nvPr>
        </p:nvSpPr>
        <p:spPr>
          <a:ln/>
        </p:spPr>
        <p:txBody>
          <a:bodyPr/>
          <a:lstStyle>
            <a:lvl1pPr>
              <a:defRPr/>
            </a:lvl1pPr>
          </a:lstStyle>
          <a:p>
            <a:pPr>
              <a:defRPr/>
            </a:pPr>
            <a:r>
              <a:rPr lang="zh-CN" altLang="zh-CN"/>
              <a:t>Company Logo</a:t>
            </a:r>
          </a:p>
        </p:txBody>
      </p:sp>
    </p:spTree>
  </p:cSld>
  <p:clrMapOvr>
    <a:masterClrMapping/>
  </p:clrMapOvr>
  <p:transition>
    <p:fade/>
  </p:transition>
</p:sldLayout>
</file>

<file path=ppt/slideLayouts/slideLayout165.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96838"/>
            <a:ext cx="2057400" cy="449897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96838"/>
            <a:ext cx="6019800" cy="449897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24"/>
          <p:cNvSpPr>
            <a:spLocks noGrp="1" noChangeArrowheads="1"/>
          </p:cNvSpPr>
          <p:nvPr>
            <p:ph type="ftr" sz="quarter" idx="10"/>
          </p:nvPr>
        </p:nvSpPr>
        <p:spPr>
          <a:ln/>
        </p:spPr>
        <p:txBody>
          <a:bodyPr/>
          <a:lstStyle>
            <a:lvl1pPr>
              <a:defRPr/>
            </a:lvl1pPr>
          </a:lstStyle>
          <a:p>
            <a:pPr>
              <a:defRPr/>
            </a:pPr>
            <a:r>
              <a:rPr lang="zh-CN" altLang="zh-CN"/>
              <a:t>Company Logo</a:t>
            </a:r>
          </a:p>
        </p:txBody>
      </p:sp>
    </p:spTree>
  </p:cSld>
  <p:clrMapOvr>
    <a:masterClrMapping/>
  </p:clrMapOvr>
  <p:transition>
    <p:fade/>
  </p:transition>
</p:sldLayout>
</file>

<file path=ppt/slideLayouts/slideLayout166.xml><?xml version="1.0" encoding="utf-8"?>
<p:sldLayout xmlns:a="http://schemas.openxmlformats.org/drawingml/2006/main" xmlns:r="http://schemas.openxmlformats.org/officeDocument/2006/relationships" xmlns:p="http://schemas.openxmlformats.org/presentationml/2006/main" showMasterSp="0" type="title" preserve="1">
  <p:cSld name="标题幻灯片">
    <p:spTree>
      <p:nvGrpSpPr>
        <p:cNvPr id="1" name=""/>
        <p:cNvGrpSpPr/>
        <p:nvPr/>
      </p:nvGrpSpPr>
      <p:grpSpPr>
        <a:xfrm>
          <a:off x="0" y="0"/>
          <a:ext cx="0" cy="0"/>
          <a:chOff x="0" y="0"/>
          <a:chExt cx="0" cy="0"/>
        </a:xfrm>
      </p:grpSpPr>
      <p:pic>
        <p:nvPicPr>
          <p:cNvPr id="4" name="Picture 159" descr="logo"/>
          <p:cNvPicPr>
            <a:picLocks noChangeAspect="1" noChangeArrowheads="1"/>
          </p:cNvPicPr>
          <p:nvPr/>
        </p:nvPicPr>
        <p:blipFill>
          <a:blip r:embed="rId2"/>
          <a:srcRect/>
          <a:stretch>
            <a:fillRect/>
          </a:stretch>
        </p:blipFill>
        <p:spPr bwMode="auto">
          <a:xfrm>
            <a:off x="0" y="63500"/>
            <a:ext cx="962025" cy="1400175"/>
          </a:xfrm>
          <a:prstGeom prst="rect">
            <a:avLst/>
          </a:prstGeom>
          <a:noFill/>
          <a:ln w="9525">
            <a:noFill/>
            <a:miter lim="800000"/>
            <a:headEnd/>
            <a:tailEnd/>
          </a:ln>
        </p:spPr>
      </p:pic>
      <p:sp>
        <p:nvSpPr>
          <p:cNvPr id="36866" name="Rectangle 2"/>
          <p:cNvSpPr>
            <a:spLocks noGrp="1" noChangeArrowheads="1"/>
          </p:cNvSpPr>
          <p:nvPr>
            <p:ph type="subTitle" idx="1"/>
          </p:nvPr>
        </p:nvSpPr>
        <p:spPr>
          <a:xfrm>
            <a:off x="1379538" y="2692400"/>
            <a:ext cx="6400800" cy="768350"/>
          </a:xfrm>
        </p:spPr>
        <p:txBody>
          <a:bodyPr/>
          <a:lstStyle>
            <a:lvl1pPr marL="0" indent="0" algn="ctr">
              <a:buFont typeface="Wingdings" pitchFamily="2" charset="2"/>
              <a:buNone/>
              <a:defRPr sz="3200">
                <a:solidFill>
                  <a:srgbClr val="4C2907"/>
                </a:solidFill>
              </a:defRPr>
            </a:lvl1pPr>
          </a:lstStyle>
          <a:p>
            <a:r>
              <a:rPr lang="zh-CN"/>
              <a:t>单击此处编辑母版副标题样式</a:t>
            </a:r>
          </a:p>
        </p:txBody>
      </p:sp>
      <p:sp>
        <p:nvSpPr>
          <p:cNvPr id="36868" name="Rectangle 4"/>
          <p:cNvSpPr>
            <a:spLocks noGrp="1" noChangeArrowheads="1"/>
          </p:cNvSpPr>
          <p:nvPr>
            <p:ph type="ctrTitle"/>
          </p:nvPr>
        </p:nvSpPr>
        <p:spPr>
          <a:xfrm>
            <a:off x="685800" y="1647825"/>
            <a:ext cx="7772400" cy="944563"/>
          </a:xfrm>
        </p:spPr>
        <p:txBody>
          <a:bodyPr/>
          <a:lstStyle>
            <a:lvl1pPr algn="ctr">
              <a:defRPr sz="4000" b="1">
                <a:solidFill>
                  <a:srgbClr val="4C2907"/>
                </a:solidFill>
              </a:defRPr>
            </a:lvl1pPr>
          </a:lstStyle>
          <a:p>
            <a:r>
              <a:rPr lang="zh-CN"/>
              <a:t>单击此处编辑母版标题样式</a:t>
            </a:r>
          </a:p>
        </p:txBody>
      </p:sp>
    </p:spTree>
  </p:cSld>
  <p:clrMapOvr>
    <a:masterClrMapping/>
  </p:clrMapOvr>
  <p:transition>
    <p:fade/>
  </p:transition>
</p:sldLayout>
</file>

<file path=ppt/slideLayouts/slideLayout167.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cSld>
  <p:clrMapOvr>
    <a:masterClrMapping/>
  </p:clrMapOvr>
  <p:transition>
    <p:fade/>
  </p:transition>
</p:sldLayout>
</file>

<file path=ppt/slideLayouts/slideLayout168.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5"/>
            <a:ext cx="7772400" cy="1022350"/>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79638"/>
            <a:ext cx="7772400" cy="112553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Tree>
  </p:cSld>
  <p:clrMapOvr>
    <a:masterClrMapping/>
  </p:clrMapOvr>
  <p:transition>
    <p:fade/>
  </p:transition>
</p:sldLayout>
</file>

<file path=ppt/slideLayouts/slideLayout169.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987425"/>
            <a:ext cx="4038600" cy="3606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987425"/>
            <a:ext cx="4038600" cy="3606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cSld>
  <p:clrMapOvr>
    <a:masterClrMapping/>
  </p:clrMapOvr>
  <p:transition>
    <p:fade/>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Tree>
  </p:cSld>
  <p:clrMapOvr>
    <a:masterClrMapping/>
  </p:clrMapOvr>
</p:sldLayout>
</file>

<file path=ppt/slideLayouts/slideLayout170.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06375"/>
            <a:ext cx="8229600" cy="85725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0938"/>
            <a:ext cx="4040188" cy="4810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950"/>
            <a:ext cx="4040188" cy="296227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150938"/>
            <a:ext cx="4041775" cy="4810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1631950"/>
            <a:ext cx="4041775" cy="296227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cSld>
  <p:clrMapOvr>
    <a:masterClrMapping/>
  </p:clrMapOvr>
  <p:transition>
    <p:fade/>
  </p:transition>
</p:sldLayout>
</file>

<file path=ppt/slideLayouts/slideLayout171.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Tree>
  </p:cSld>
  <p:clrMapOvr>
    <a:masterClrMapping/>
  </p:clrMapOvr>
  <p:transition>
    <p:fade/>
  </p:transition>
</p:sldLayout>
</file>

<file path=ppt/slideLayouts/slideLayout172.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173.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04788"/>
            <a:ext cx="3008313" cy="871537"/>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437"/>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076325"/>
            <a:ext cx="3008313" cy="35179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Tree>
  </p:cSld>
  <p:clrMapOvr>
    <a:masterClrMapping/>
  </p:clrMapOvr>
  <p:transition>
    <p:fade/>
  </p:transition>
</p:sldLayout>
</file>

<file path=ppt/slideLayouts/slideLayout174.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450"/>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60375"/>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smtClean="0"/>
          </a:p>
        </p:txBody>
      </p:sp>
      <p:sp>
        <p:nvSpPr>
          <p:cNvPr id="4" name="文本占位符 3"/>
          <p:cNvSpPr>
            <a:spLocks noGrp="1"/>
          </p:cNvSpPr>
          <p:nvPr>
            <p:ph type="body" sz="half" idx="2"/>
          </p:nvPr>
        </p:nvSpPr>
        <p:spPr>
          <a:xfrm>
            <a:off x="1792288" y="4025900"/>
            <a:ext cx="5486400" cy="60325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Tree>
  </p:cSld>
  <p:clrMapOvr>
    <a:masterClrMapping/>
  </p:clrMapOvr>
  <p:transition>
    <p:fade/>
  </p:transition>
</p:sldLayout>
</file>

<file path=ppt/slideLayouts/slideLayout175.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cSld>
  <p:clrMapOvr>
    <a:masterClrMapping/>
  </p:clrMapOvr>
  <p:transition>
    <p:fade/>
  </p:transition>
</p:sldLayout>
</file>

<file path=ppt/slideLayouts/slideLayout176.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127000"/>
            <a:ext cx="2057400" cy="44672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127000"/>
            <a:ext cx="6019800" cy="44672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cSld>
  <p:clrMapOvr>
    <a:masterClrMapping/>
  </p:clrMapOvr>
  <p:transition>
    <p:fade/>
  </p:transition>
</p:sldLayout>
</file>

<file path=ppt/slideLayouts/slideLayout177.xml><?xml version="1.0" encoding="utf-8"?>
<p:sldLayout xmlns:a="http://schemas.openxmlformats.org/drawingml/2006/main" xmlns:r="http://schemas.openxmlformats.org/officeDocument/2006/relationships" xmlns:p="http://schemas.openxmlformats.org/presentationml/2006/main" showMasterSp="0" type="title" preserve="1">
  <p:cSld name="标题幻灯片">
    <p:spTree>
      <p:nvGrpSpPr>
        <p:cNvPr id="1" name=""/>
        <p:cNvGrpSpPr/>
        <p:nvPr/>
      </p:nvGrpSpPr>
      <p:grpSpPr>
        <a:xfrm>
          <a:off x="0" y="0"/>
          <a:ext cx="0" cy="0"/>
          <a:chOff x="0" y="0"/>
          <a:chExt cx="0" cy="0"/>
        </a:xfrm>
      </p:grpSpPr>
      <p:pic>
        <p:nvPicPr>
          <p:cNvPr id="4" name="Picture 159" descr="logo"/>
          <p:cNvPicPr>
            <a:picLocks noChangeAspect="1" noChangeArrowheads="1"/>
          </p:cNvPicPr>
          <p:nvPr/>
        </p:nvPicPr>
        <p:blipFill>
          <a:blip r:embed="rId2"/>
          <a:srcRect/>
          <a:stretch>
            <a:fillRect/>
          </a:stretch>
        </p:blipFill>
        <p:spPr bwMode="auto">
          <a:xfrm>
            <a:off x="0" y="63500"/>
            <a:ext cx="962025" cy="1400175"/>
          </a:xfrm>
          <a:prstGeom prst="rect">
            <a:avLst/>
          </a:prstGeom>
          <a:noFill/>
          <a:ln w="9525">
            <a:noFill/>
            <a:miter lim="800000"/>
            <a:headEnd/>
            <a:tailEnd/>
          </a:ln>
        </p:spPr>
      </p:pic>
      <p:sp>
        <p:nvSpPr>
          <p:cNvPr id="38914" name="Rectangle 2"/>
          <p:cNvSpPr>
            <a:spLocks noGrp="1" noChangeArrowheads="1"/>
          </p:cNvSpPr>
          <p:nvPr>
            <p:ph type="subTitle" idx="1"/>
          </p:nvPr>
        </p:nvSpPr>
        <p:spPr>
          <a:xfrm>
            <a:off x="1379538" y="2692400"/>
            <a:ext cx="6400800" cy="768350"/>
          </a:xfrm>
        </p:spPr>
        <p:txBody>
          <a:bodyPr/>
          <a:lstStyle>
            <a:lvl1pPr marL="0" indent="0" algn="ctr">
              <a:buFont typeface="Wingdings" pitchFamily="2" charset="2"/>
              <a:buNone/>
              <a:defRPr sz="3200">
                <a:solidFill>
                  <a:srgbClr val="4C2907"/>
                </a:solidFill>
              </a:defRPr>
            </a:lvl1pPr>
          </a:lstStyle>
          <a:p>
            <a:r>
              <a:rPr lang="zh-CN"/>
              <a:t>单击此处编辑母版副标题样式</a:t>
            </a:r>
          </a:p>
        </p:txBody>
      </p:sp>
      <p:sp>
        <p:nvSpPr>
          <p:cNvPr id="38916" name="Rectangle 4"/>
          <p:cNvSpPr>
            <a:spLocks noGrp="1" noChangeArrowheads="1"/>
          </p:cNvSpPr>
          <p:nvPr>
            <p:ph type="ctrTitle"/>
          </p:nvPr>
        </p:nvSpPr>
        <p:spPr>
          <a:xfrm>
            <a:off x="685800" y="1647825"/>
            <a:ext cx="7772400" cy="944563"/>
          </a:xfrm>
        </p:spPr>
        <p:txBody>
          <a:bodyPr/>
          <a:lstStyle>
            <a:lvl1pPr algn="ctr">
              <a:defRPr sz="4000" b="1">
                <a:solidFill>
                  <a:srgbClr val="4C2907"/>
                </a:solidFill>
              </a:defRPr>
            </a:lvl1pPr>
          </a:lstStyle>
          <a:p>
            <a:r>
              <a:rPr lang="zh-CN"/>
              <a:t>单击此处编辑母版标题样式</a:t>
            </a:r>
          </a:p>
        </p:txBody>
      </p:sp>
    </p:spTree>
  </p:cSld>
  <p:clrMapOvr>
    <a:masterClrMapping/>
  </p:clrMapOvr>
  <p:transition>
    <p:fade/>
  </p:transition>
</p:sldLayout>
</file>

<file path=ppt/slideLayouts/slideLayout178.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cSld>
  <p:clrMapOvr>
    <a:masterClrMapping/>
  </p:clrMapOvr>
  <p:transition>
    <p:fade/>
  </p:transition>
</p:sldLayout>
</file>

<file path=ppt/slideLayouts/slideLayout179.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5"/>
            <a:ext cx="7772400" cy="1022350"/>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79638"/>
            <a:ext cx="7772400" cy="112553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Tree>
  </p:cSld>
  <p:clrMapOvr>
    <a:masterClrMapping/>
  </p:clrMapOvr>
  <p:transition>
    <p:fade/>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cSld>
  <p:clrMapOvr>
    <a:masterClrMapping/>
  </p:clrMapOvr>
</p:sldLayout>
</file>

<file path=ppt/slideLayouts/slideLayout180.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987425"/>
            <a:ext cx="4038600" cy="3606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987425"/>
            <a:ext cx="4038600" cy="3606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cSld>
  <p:clrMapOvr>
    <a:masterClrMapping/>
  </p:clrMapOvr>
  <p:transition>
    <p:fade/>
  </p:transition>
</p:sldLayout>
</file>

<file path=ppt/slideLayouts/slideLayout181.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06375"/>
            <a:ext cx="8229600" cy="85725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0938"/>
            <a:ext cx="4040188" cy="4810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950"/>
            <a:ext cx="4040188" cy="296227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150938"/>
            <a:ext cx="4041775" cy="4810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1631950"/>
            <a:ext cx="4041775" cy="296227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cSld>
  <p:clrMapOvr>
    <a:masterClrMapping/>
  </p:clrMapOvr>
  <p:transition>
    <p:fade/>
  </p:transition>
</p:sldLayout>
</file>

<file path=ppt/slideLayouts/slideLayout182.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Tree>
  </p:cSld>
  <p:clrMapOvr>
    <a:masterClrMapping/>
  </p:clrMapOvr>
  <p:transition>
    <p:fade/>
  </p:transition>
</p:sldLayout>
</file>

<file path=ppt/slideLayouts/slideLayout183.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184.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04788"/>
            <a:ext cx="3008313" cy="871537"/>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437"/>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076325"/>
            <a:ext cx="3008313" cy="35179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Tree>
  </p:cSld>
  <p:clrMapOvr>
    <a:masterClrMapping/>
  </p:clrMapOvr>
  <p:transition>
    <p:fade/>
  </p:transition>
</p:sldLayout>
</file>

<file path=ppt/slideLayouts/slideLayout185.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450"/>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60375"/>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smtClean="0"/>
          </a:p>
        </p:txBody>
      </p:sp>
      <p:sp>
        <p:nvSpPr>
          <p:cNvPr id="4" name="文本占位符 3"/>
          <p:cNvSpPr>
            <a:spLocks noGrp="1"/>
          </p:cNvSpPr>
          <p:nvPr>
            <p:ph type="body" sz="half" idx="2"/>
          </p:nvPr>
        </p:nvSpPr>
        <p:spPr>
          <a:xfrm>
            <a:off x="1792288" y="4025900"/>
            <a:ext cx="5486400" cy="60325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Tree>
  </p:cSld>
  <p:clrMapOvr>
    <a:masterClrMapping/>
  </p:clrMapOvr>
  <p:transition>
    <p:fade/>
  </p:transition>
</p:sldLayout>
</file>

<file path=ppt/slideLayouts/slideLayout186.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cSld>
  <p:clrMapOvr>
    <a:masterClrMapping/>
  </p:clrMapOvr>
  <p:transition>
    <p:fade/>
  </p:transition>
</p:sldLayout>
</file>

<file path=ppt/slideLayouts/slideLayout187.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127000"/>
            <a:ext cx="2057400" cy="44672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127000"/>
            <a:ext cx="6019800" cy="44672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cSld>
  <p:clrMapOvr>
    <a:masterClrMapping/>
  </p:clrMapOvr>
  <p:transition>
    <p:fade/>
  </p:transition>
</p:sldLayout>
</file>

<file path=ppt/slideLayouts/slideLayout188.xml><?xml version="1.0" encoding="utf-8"?>
<p:sldLayout xmlns:a="http://schemas.openxmlformats.org/drawingml/2006/main" xmlns:r="http://schemas.openxmlformats.org/officeDocument/2006/relationships" xmlns:p="http://schemas.openxmlformats.org/presentationml/2006/main" showMasterSp="0" type="title" preserve="1">
  <p:cSld name="标题幻灯片">
    <p:spTree>
      <p:nvGrpSpPr>
        <p:cNvPr id="1" name=""/>
        <p:cNvGrpSpPr/>
        <p:nvPr/>
      </p:nvGrpSpPr>
      <p:grpSpPr>
        <a:xfrm>
          <a:off x="0" y="0"/>
          <a:ext cx="0" cy="0"/>
          <a:chOff x="0" y="0"/>
          <a:chExt cx="0" cy="0"/>
        </a:xfrm>
      </p:grpSpPr>
      <p:pic>
        <p:nvPicPr>
          <p:cNvPr id="4" name="Picture 159" descr="logo"/>
          <p:cNvPicPr>
            <a:picLocks noChangeAspect="1" noChangeArrowheads="1"/>
          </p:cNvPicPr>
          <p:nvPr/>
        </p:nvPicPr>
        <p:blipFill>
          <a:blip r:embed="rId2"/>
          <a:srcRect/>
          <a:stretch>
            <a:fillRect/>
          </a:stretch>
        </p:blipFill>
        <p:spPr bwMode="auto">
          <a:xfrm>
            <a:off x="0" y="63500"/>
            <a:ext cx="962025" cy="1400175"/>
          </a:xfrm>
          <a:prstGeom prst="rect">
            <a:avLst/>
          </a:prstGeom>
          <a:noFill/>
          <a:ln w="9525">
            <a:noFill/>
            <a:miter lim="800000"/>
            <a:headEnd/>
            <a:tailEnd/>
          </a:ln>
        </p:spPr>
      </p:pic>
      <p:sp>
        <p:nvSpPr>
          <p:cNvPr id="40962" name="Rectangle 2"/>
          <p:cNvSpPr>
            <a:spLocks noGrp="1" noChangeArrowheads="1"/>
          </p:cNvSpPr>
          <p:nvPr>
            <p:ph type="subTitle" idx="1"/>
          </p:nvPr>
        </p:nvSpPr>
        <p:spPr>
          <a:xfrm>
            <a:off x="1379538" y="2692400"/>
            <a:ext cx="6400800" cy="768350"/>
          </a:xfrm>
        </p:spPr>
        <p:txBody>
          <a:bodyPr/>
          <a:lstStyle>
            <a:lvl1pPr marL="0" indent="0" algn="ctr">
              <a:buFont typeface="Wingdings" pitchFamily="2" charset="2"/>
              <a:buNone/>
              <a:defRPr sz="3200">
                <a:solidFill>
                  <a:srgbClr val="4C2907"/>
                </a:solidFill>
              </a:defRPr>
            </a:lvl1pPr>
          </a:lstStyle>
          <a:p>
            <a:r>
              <a:rPr lang="zh-CN"/>
              <a:t>单击此处编辑母版副标题样式</a:t>
            </a:r>
          </a:p>
        </p:txBody>
      </p:sp>
      <p:sp>
        <p:nvSpPr>
          <p:cNvPr id="40964" name="Rectangle 4"/>
          <p:cNvSpPr>
            <a:spLocks noGrp="1" noChangeArrowheads="1"/>
          </p:cNvSpPr>
          <p:nvPr>
            <p:ph type="ctrTitle"/>
          </p:nvPr>
        </p:nvSpPr>
        <p:spPr>
          <a:xfrm>
            <a:off x="685800" y="1647825"/>
            <a:ext cx="7772400" cy="944563"/>
          </a:xfrm>
        </p:spPr>
        <p:txBody>
          <a:bodyPr/>
          <a:lstStyle>
            <a:lvl1pPr algn="ctr">
              <a:defRPr sz="4000" b="1">
                <a:solidFill>
                  <a:srgbClr val="4C2907"/>
                </a:solidFill>
              </a:defRPr>
            </a:lvl1pPr>
          </a:lstStyle>
          <a:p>
            <a:r>
              <a:rPr lang="zh-CN"/>
              <a:t>单击此处编辑母版标题样式</a:t>
            </a:r>
          </a:p>
        </p:txBody>
      </p:sp>
    </p:spTree>
  </p:cSld>
  <p:clrMapOvr>
    <a:masterClrMapping/>
  </p:clrMapOvr>
  <p:transition>
    <p:fade/>
  </p:transition>
</p:sldLayout>
</file>

<file path=ppt/slideLayouts/slideLayout189.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cSld>
  <p:clrMapOvr>
    <a:masterClrMapping/>
  </p:clrMapOvr>
  <p:transition>
    <p:fade/>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04788"/>
            <a:ext cx="3008313" cy="871537"/>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437"/>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076325"/>
            <a:ext cx="3008313" cy="35179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Tree>
  </p:cSld>
  <p:clrMapOvr>
    <a:masterClrMapping/>
  </p:clrMapOvr>
</p:sldLayout>
</file>

<file path=ppt/slideLayouts/slideLayout190.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5"/>
            <a:ext cx="7772400" cy="1022350"/>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79638"/>
            <a:ext cx="7772400" cy="112553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Tree>
  </p:cSld>
  <p:clrMapOvr>
    <a:masterClrMapping/>
  </p:clrMapOvr>
  <p:transition>
    <p:fade/>
  </p:transition>
</p:sldLayout>
</file>

<file path=ppt/slideLayouts/slideLayout191.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987425"/>
            <a:ext cx="4038600" cy="3606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987425"/>
            <a:ext cx="4038600" cy="3606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cSld>
  <p:clrMapOvr>
    <a:masterClrMapping/>
  </p:clrMapOvr>
  <p:transition>
    <p:fade/>
  </p:transition>
</p:sldLayout>
</file>

<file path=ppt/slideLayouts/slideLayout192.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06375"/>
            <a:ext cx="8229600" cy="85725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0938"/>
            <a:ext cx="4040188" cy="4810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950"/>
            <a:ext cx="4040188" cy="296227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150938"/>
            <a:ext cx="4041775" cy="4810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1631950"/>
            <a:ext cx="4041775" cy="296227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cSld>
  <p:clrMapOvr>
    <a:masterClrMapping/>
  </p:clrMapOvr>
  <p:transition>
    <p:fade/>
  </p:transition>
</p:sldLayout>
</file>

<file path=ppt/slideLayouts/slideLayout193.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Tree>
  </p:cSld>
  <p:clrMapOvr>
    <a:masterClrMapping/>
  </p:clrMapOvr>
  <p:transition>
    <p:fade/>
  </p:transition>
</p:sldLayout>
</file>

<file path=ppt/slideLayouts/slideLayout194.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195.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04788"/>
            <a:ext cx="3008313" cy="871537"/>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437"/>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076325"/>
            <a:ext cx="3008313" cy="35179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Tree>
  </p:cSld>
  <p:clrMapOvr>
    <a:masterClrMapping/>
  </p:clrMapOvr>
  <p:transition>
    <p:fade/>
  </p:transition>
</p:sldLayout>
</file>

<file path=ppt/slideLayouts/slideLayout196.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450"/>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60375"/>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smtClean="0"/>
          </a:p>
        </p:txBody>
      </p:sp>
      <p:sp>
        <p:nvSpPr>
          <p:cNvPr id="4" name="文本占位符 3"/>
          <p:cNvSpPr>
            <a:spLocks noGrp="1"/>
          </p:cNvSpPr>
          <p:nvPr>
            <p:ph type="body" sz="half" idx="2"/>
          </p:nvPr>
        </p:nvSpPr>
        <p:spPr>
          <a:xfrm>
            <a:off x="1792288" y="4025900"/>
            <a:ext cx="5486400" cy="60325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Tree>
  </p:cSld>
  <p:clrMapOvr>
    <a:masterClrMapping/>
  </p:clrMapOvr>
  <p:transition>
    <p:fade/>
  </p:transition>
</p:sldLayout>
</file>

<file path=ppt/slideLayouts/slideLayout197.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cSld>
  <p:clrMapOvr>
    <a:masterClrMapping/>
  </p:clrMapOvr>
  <p:transition>
    <p:fade/>
  </p:transition>
</p:sldLayout>
</file>

<file path=ppt/slideLayouts/slideLayout198.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127000"/>
            <a:ext cx="2057400" cy="44672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127000"/>
            <a:ext cx="6019800" cy="44672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cSld>
  <p:clrMapOvr>
    <a:masterClrMapping/>
  </p:clrMapOvr>
  <p:transition>
    <p:fade/>
  </p:transition>
</p:sldLayout>
</file>

<file path=ppt/slideLayouts/slideLayout199.xml><?xml version="1.0" encoding="utf-8"?>
<p:sldLayout xmlns:a="http://schemas.openxmlformats.org/drawingml/2006/main" xmlns:r="http://schemas.openxmlformats.org/officeDocument/2006/relationships" xmlns:p="http://schemas.openxmlformats.org/presentationml/2006/main" showMasterSp="0" type="title" preserve="1">
  <p:cSld name="标题幻灯片">
    <p:spTree>
      <p:nvGrpSpPr>
        <p:cNvPr id="1" name=""/>
        <p:cNvGrpSpPr/>
        <p:nvPr/>
      </p:nvGrpSpPr>
      <p:grpSpPr>
        <a:xfrm>
          <a:off x="0" y="0"/>
          <a:ext cx="0" cy="0"/>
          <a:chOff x="0" y="0"/>
          <a:chExt cx="0" cy="0"/>
        </a:xfrm>
      </p:grpSpPr>
      <p:pic>
        <p:nvPicPr>
          <p:cNvPr id="4" name="Picture 159" descr="logo"/>
          <p:cNvPicPr>
            <a:picLocks noChangeAspect="1" noChangeArrowheads="1"/>
          </p:cNvPicPr>
          <p:nvPr/>
        </p:nvPicPr>
        <p:blipFill>
          <a:blip r:embed="rId2"/>
          <a:srcRect/>
          <a:stretch>
            <a:fillRect/>
          </a:stretch>
        </p:blipFill>
        <p:spPr bwMode="auto">
          <a:xfrm>
            <a:off x="0" y="63500"/>
            <a:ext cx="962025" cy="1400175"/>
          </a:xfrm>
          <a:prstGeom prst="rect">
            <a:avLst/>
          </a:prstGeom>
          <a:noFill/>
          <a:ln w="9525">
            <a:noFill/>
            <a:miter lim="800000"/>
            <a:headEnd/>
            <a:tailEnd/>
          </a:ln>
        </p:spPr>
      </p:pic>
      <p:sp>
        <p:nvSpPr>
          <p:cNvPr id="43010" name="Rectangle 2"/>
          <p:cNvSpPr>
            <a:spLocks noGrp="1" noChangeArrowheads="1"/>
          </p:cNvSpPr>
          <p:nvPr>
            <p:ph type="subTitle" idx="1"/>
          </p:nvPr>
        </p:nvSpPr>
        <p:spPr>
          <a:xfrm>
            <a:off x="1379538" y="2692400"/>
            <a:ext cx="6400800" cy="768350"/>
          </a:xfrm>
        </p:spPr>
        <p:txBody>
          <a:bodyPr/>
          <a:lstStyle>
            <a:lvl1pPr marL="0" indent="0" algn="ctr">
              <a:buFont typeface="Wingdings" pitchFamily="2" charset="2"/>
              <a:buNone/>
              <a:defRPr sz="3200">
                <a:solidFill>
                  <a:srgbClr val="4C2907"/>
                </a:solidFill>
              </a:defRPr>
            </a:lvl1pPr>
          </a:lstStyle>
          <a:p>
            <a:r>
              <a:rPr lang="zh-CN"/>
              <a:t>单击此处编辑母版副标题样式</a:t>
            </a:r>
          </a:p>
        </p:txBody>
      </p:sp>
      <p:sp>
        <p:nvSpPr>
          <p:cNvPr id="43012" name="Rectangle 4"/>
          <p:cNvSpPr>
            <a:spLocks noGrp="1" noChangeArrowheads="1"/>
          </p:cNvSpPr>
          <p:nvPr>
            <p:ph type="ctrTitle"/>
          </p:nvPr>
        </p:nvSpPr>
        <p:spPr>
          <a:xfrm>
            <a:off x="685800" y="1647825"/>
            <a:ext cx="7772400" cy="944563"/>
          </a:xfrm>
        </p:spPr>
        <p:txBody>
          <a:bodyPr/>
          <a:lstStyle>
            <a:lvl1pPr algn="ctr">
              <a:defRPr sz="4000" b="1">
                <a:solidFill>
                  <a:srgbClr val="4C2907"/>
                </a:solidFill>
              </a:defRPr>
            </a:lvl1pPr>
          </a:lstStyle>
          <a:p>
            <a:r>
              <a:rPr lang="zh-CN"/>
              <a:t>单击此处编辑母版标题样式</a:t>
            </a:r>
          </a:p>
        </p:txBody>
      </p:sp>
    </p:spTree>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smtClean="0"/>
            </a:lvl1pPr>
          </a:lstStyle>
          <a:p>
            <a:pPr>
              <a:defRPr/>
            </a:pPr>
            <a:fld id="{2BD55560-5F78-47EB-B3CC-7989C4B3053F}" type="datetime1">
              <a:rPr lang="en-US" altLang="zh-CN"/>
              <a:pPr>
                <a:defRPr/>
              </a:pPr>
              <a:t>7/7/2014</a:t>
            </a:fld>
            <a:endParaRPr lang="zh-CN" altLang="zh-CN" sz="1800">
              <a:solidFill>
                <a:schemeClr val="tx1"/>
              </a:solidFill>
            </a:endParaRPr>
          </a:p>
        </p:txBody>
      </p:sp>
      <p:sp>
        <p:nvSpPr>
          <p:cNvPr id="5" name="页脚占位符 4"/>
          <p:cNvSpPr>
            <a:spLocks noGrp="1"/>
          </p:cNvSpPr>
          <p:nvPr>
            <p:ph type="ftr" sz="quarter" idx="11"/>
          </p:nvPr>
        </p:nvSpPr>
        <p:spPr/>
        <p:txBody>
          <a:bodyPr/>
          <a:lstStyle>
            <a:lvl1pPr>
              <a:defRPr smtClean="0"/>
            </a:lvl1pPr>
          </a:lstStyle>
          <a:p>
            <a:pPr>
              <a:defRPr/>
            </a:pPr>
            <a:endParaRPr lang="zh-CN" altLang="zh-CN"/>
          </a:p>
        </p:txBody>
      </p:sp>
      <p:sp>
        <p:nvSpPr>
          <p:cNvPr id="6" name="灯片编号占位符 5"/>
          <p:cNvSpPr>
            <a:spLocks noGrp="1"/>
          </p:cNvSpPr>
          <p:nvPr>
            <p:ph type="sldNum" sz="quarter" idx="12"/>
          </p:nvPr>
        </p:nvSpPr>
        <p:spPr/>
        <p:txBody>
          <a:bodyPr/>
          <a:lstStyle>
            <a:lvl1pPr>
              <a:defRPr smtClean="0"/>
            </a:lvl1pPr>
          </a:lstStyle>
          <a:p>
            <a:pPr>
              <a:defRPr/>
            </a:pPr>
            <a:fld id="{3362B381-33F0-46C6-90EA-0C023CE5F850}" type="slidenum">
              <a:rPr lang="zh-CN" altLang="zh-CN"/>
              <a:pPr>
                <a:defRPr/>
              </a:pPr>
              <a:t>‹#›</a:t>
            </a:fld>
            <a:endParaRPr lang="zh-CN" altLang="zh-CN" sz="1800">
              <a:solidFill>
                <a:schemeClr val="tx1"/>
              </a:solidFill>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450"/>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60375"/>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smtClean="0"/>
          </a:p>
        </p:txBody>
      </p:sp>
      <p:sp>
        <p:nvSpPr>
          <p:cNvPr id="4" name="文本占位符 3"/>
          <p:cNvSpPr>
            <a:spLocks noGrp="1"/>
          </p:cNvSpPr>
          <p:nvPr>
            <p:ph type="body" sz="half" idx="2"/>
          </p:nvPr>
        </p:nvSpPr>
        <p:spPr>
          <a:xfrm>
            <a:off x="1792288" y="4025900"/>
            <a:ext cx="5486400" cy="60325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Tree>
  </p:cSld>
  <p:clrMapOvr>
    <a:masterClrMapping/>
  </p:clrMapOvr>
</p:sldLayout>
</file>

<file path=ppt/slideLayouts/slideLayout200.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cSld>
  <p:clrMapOvr>
    <a:masterClrMapping/>
  </p:clrMapOvr>
  <p:transition>
    <p:fade/>
  </p:transition>
</p:sldLayout>
</file>

<file path=ppt/slideLayouts/slideLayout201.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5"/>
            <a:ext cx="7772400" cy="1022350"/>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79638"/>
            <a:ext cx="7772400" cy="112553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Tree>
  </p:cSld>
  <p:clrMapOvr>
    <a:masterClrMapping/>
  </p:clrMapOvr>
  <p:transition>
    <p:fade/>
  </p:transition>
</p:sldLayout>
</file>

<file path=ppt/slideLayouts/slideLayout202.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987425"/>
            <a:ext cx="4038600" cy="3606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987425"/>
            <a:ext cx="4038600" cy="3606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cSld>
  <p:clrMapOvr>
    <a:masterClrMapping/>
  </p:clrMapOvr>
  <p:transition>
    <p:fade/>
  </p:transition>
</p:sldLayout>
</file>

<file path=ppt/slideLayouts/slideLayout203.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06375"/>
            <a:ext cx="8229600" cy="85725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0938"/>
            <a:ext cx="4040188" cy="4810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950"/>
            <a:ext cx="4040188" cy="296227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150938"/>
            <a:ext cx="4041775" cy="4810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1631950"/>
            <a:ext cx="4041775" cy="296227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cSld>
  <p:clrMapOvr>
    <a:masterClrMapping/>
  </p:clrMapOvr>
  <p:transition>
    <p:fade/>
  </p:transition>
</p:sldLayout>
</file>

<file path=ppt/slideLayouts/slideLayout204.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Tree>
  </p:cSld>
  <p:clrMapOvr>
    <a:masterClrMapping/>
  </p:clrMapOvr>
  <p:transition>
    <p:fade/>
  </p:transition>
</p:sldLayout>
</file>

<file path=ppt/slideLayouts/slideLayout205.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206.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04788"/>
            <a:ext cx="3008313" cy="871537"/>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437"/>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076325"/>
            <a:ext cx="3008313" cy="35179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Tree>
  </p:cSld>
  <p:clrMapOvr>
    <a:masterClrMapping/>
  </p:clrMapOvr>
  <p:transition>
    <p:fade/>
  </p:transition>
</p:sldLayout>
</file>

<file path=ppt/slideLayouts/slideLayout207.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450"/>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60375"/>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smtClean="0"/>
          </a:p>
        </p:txBody>
      </p:sp>
      <p:sp>
        <p:nvSpPr>
          <p:cNvPr id="4" name="文本占位符 3"/>
          <p:cNvSpPr>
            <a:spLocks noGrp="1"/>
          </p:cNvSpPr>
          <p:nvPr>
            <p:ph type="body" sz="half" idx="2"/>
          </p:nvPr>
        </p:nvSpPr>
        <p:spPr>
          <a:xfrm>
            <a:off x="1792288" y="4025900"/>
            <a:ext cx="5486400" cy="60325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Tree>
  </p:cSld>
  <p:clrMapOvr>
    <a:masterClrMapping/>
  </p:clrMapOvr>
  <p:transition>
    <p:fade/>
  </p:transition>
</p:sldLayout>
</file>

<file path=ppt/slideLayouts/slideLayout208.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cSld>
  <p:clrMapOvr>
    <a:masterClrMapping/>
  </p:clrMapOvr>
  <p:transition>
    <p:fade/>
  </p:transition>
</p:sldLayout>
</file>

<file path=ppt/slideLayouts/slideLayout209.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127000"/>
            <a:ext cx="2057400" cy="44672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127000"/>
            <a:ext cx="6019800" cy="44672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cSld>
  <p:clrMapOvr>
    <a:masterClrMapping/>
  </p:clrMapOvr>
  <p:transition>
    <p:fade/>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cSld>
  <p:clrMapOvr>
    <a:masterClrMapping/>
  </p:clrMapOvr>
</p:sldLayout>
</file>

<file path=ppt/slideLayouts/slideLayout210.xml><?xml version="1.0" encoding="utf-8"?>
<p:sldLayout xmlns:a="http://schemas.openxmlformats.org/drawingml/2006/main" xmlns:r="http://schemas.openxmlformats.org/officeDocument/2006/relationships" xmlns:p="http://schemas.openxmlformats.org/presentationml/2006/main" type="title" preserve="1">
  <p:cSld name="标题幻灯片">
    <p:bg bwMode="auto">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45058" name="Rectangle 2"/>
          <p:cNvSpPr>
            <a:spLocks noGrp="1" noChangeArrowheads="1"/>
          </p:cNvSpPr>
          <p:nvPr>
            <p:ph type="ctrTitle"/>
          </p:nvPr>
        </p:nvSpPr>
        <p:spPr>
          <a:xfrm>
            <a:off x="684213" y="1168400"/>
            <a:ext cx="7772400" cy="865188"/>
          </a:xfrm>
        </p:spPr>
        <p:txBody>
          <a:bodyPr/>
          <a:lstStyle>
            <a:lvl1pPr algn="ctr">
              <a:defRPr sz="4000" b="1"/>
            </a:lvl1pPr>
          </a:lstStyle>
          <a:p>
            <a:r>
              <a:rPr lang="zh-CN"/>
              <a:t>单击此处编辑母版标题样式</a:t>
            </a:r>
          </a:p>
        </p:txBody>
      </p:sp>
      <p:sp>
        <p:nvSpPr>
          <p:cNvPr id="45059" name="Rectangle 3"/>
          <p:cNvSpPr>
            <a:spLocks noGrp="1" noChangeArrowheads="1"/>
          </p:cNvSpPr>
          <p:nvPr>
            <p:ph type="subTitle" idx="1"/>
          </p:nvPr>
        </p:nvSpPr>
        <p:spPr>
          <a:xfrm>
            <a:off x="1331913" y="2139950"/>
            <a:ext cx="6400800" cy="701675"/>
          </a:xfrm>
        </p:spPr>
        <p:txBody>
          <a:bodyPr/>
          <a:lstStyle>
            <a:lvl1pPr marL="0" indent="0" algn="ctr">
              <a:buFontTx/>
              <a:buNone/>
              <a:defRPr sz="3200"/>
            </a:lvl1pPr>
          </a:lstStyle>
          <a:p>
            <a:r>
              <a:rPr lang="zh-CN"/>
              <a:t>单击此处编辑母版副标题样式</a:t>
            </a:r>
          </a:p>
        </p:txBody>
      </p:sp>
    </p:spTree>
  </p:cSld>
  <p:clrMapOvr>
    <a:masterClrMapping/>
  </p:clrMapOvr>
  <p:transition>
    <p:fade/>
  </p:transition>
</p:sldLayout>
</file>

<file path=ppt/slideLayouts/slideLayout211.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2"/>
          <p:cNvSpPr>
            <a:spLocks noGrp="1" noChangeArrowheads="1"/>
          </p:cNvSpPr>
          <p:nvPr>
            <p:ph type="dt" sz="half" idx="10"/>
          </p:nvPr>
        </p:nvSpPr>
        <p:spPr>
          <a:ln/>
        </p:spPr>
        <p:txBody>
          <a:bodyPr/>
          <a:lstStyle>
            <a:lvl1pPr>
              <a:defRPr/>
            </a:lvl1pPr>
          </a:lstStyle>
          <a:p>
            <a:pPr>
              <a:defRPr/>
            </a:pPr>
            <a:fld id="{F770FAAF-8522-4D61-A84D-F93DF3812FD8}" type="datetimeFigureOut">
              <a:rPr lang="zh-CN" altLang="en-US"/>
              <a:pPr>
                <a:defRPr/>
              </a:pPr>
              <a:t>2014/7/7</a:t>
            </a:fld>
            <a:endParaRPr lang="zh-CN" altLang="zh-CN"/>
          </a:p>
        </p:txBody>
      </p:sp>
    </p:spTree>
  </p:cSld>
  <p:clrMapOvr>
    <a:masterClrMapping/>
  </p:clrMapOvr>
  <p:transition>
    <p:fade/>
  </p:transition>
</p:sldLayout>
</file>

<file path=ppt/slideLayouts/slideLayout212.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5"/>
            <a:ext cx="7772400" cy="1022350"/>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79638"/>
            <a:ext cx="7772400" cy="112553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
        <p:nvSpPr>
          <p:cNvPr id="4" name="Rectangle 2"/>
          <p:cNvSpPr>
            <a:spLocks noGrp="1" noChangeArrowheads="1"/>
          </p:cNvSpPr>
          <p:nvPr>
            <p:ph type="dt" sz="half" idx="10"/>
          </p:nvPr>
        </p:nvSpPr>
        <p:spPr>
          <a:ln/>
        </p:spPr>
        <p:txBody>
          <a:bodyPr/>
          <a:lstStyle>
            <a:lvl1pPr>
              <a:defRPr/>
            </a:lvl1pPr>
          </a:lstStyle>
          <a:p>
            <a:pPr>
              <a:defRPr/>
            </a:pPr>
            <a:fld id="{F770FAAF-8522-4D61-A84D-F93DF3812FD8}" type="datetimeFigureOut">
              <a:rPr lang="zh-CN" altLang="en-US"/>
              <a:pPr>
                <a:defRPr/>
              </a:pPr>
              <a:t>2014/7/7</a:t>
            </a:fld>
            <a:endParaRPr lang="zh-CN" altLang="zh-CN"/>
          </a:p>
        </p:txBody>
      </p:sp>
    </p:spTree>
  </p:cSld>
  <p:clrMapOvr>
    <a:masterClrMapping/>
  </p:clrMapOvr>
  <p:transition>
    <p:fade/>
  </p:transition>
</p:sldLayout>
</file>

<file path=ppt/slideLayouts/slideLayout213.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0"/>
            <a:ext cx="4038600" cy="33940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0"/>
            <a:ext cx="4038600" cy="33940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Rectangle 2"/>
          <p:cNvSpPr>
            <a:spLocks noGrp="1" noChangeArrowheads="1"/>
          </p:cNvSpPr>
          <p:nvPr>
            <p:ph type="dt" sz="half" idx="10"/>
          </p:nvPr>
        </p:nvSpPr>
        <p:spPr>
          <a:ln/>
        </p:spPr>
        <p:txBody>
          <a:bodyPr/>
          <a:lstStyle>
            <a:lvl1pPr>
              <a:defRPr/>
            </a:lvl1pPr>
          </a:lstStyle>
          <a:p>
            <a:pPr>
              <a:defRPr/>
            </a:pPr>
            <a:fld id="{F770FAAF-8522-4D61-A84D-F93DF3812FD8}" type="datetimeFigureOut">
              <a:rPr lang="zh-CN" altLang="en-US"/>
              <a:pPr>
                <a:defRPr/>
              </a:pPr>
              <a:t>2014/7/7</a:t>
            </a:fld>
            <a:endParaRPr lang="zh-CN" altLang="zh-CN"/>
          </a:p>
        </p:txBody>
      </p:sp>
    </p:spTree>
  </p:cSld>
  <p:clrMapOvr>
    <a:masterClrMapping/>
  </p:clrMapOvr>
  <p:transition>
    <p:fade/>
  </p:transition>
</p:sldLayout>
</file>

<file path=ppt/slideLayouts/slideLayout214.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0938"/>
            <a:ext cx="4040188" cy="4810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950"/>
            <a:ext cx="4040188" cy="296227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150938"/>
            <a:ext cx="4041775" cy="4810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1631950"/>
            <a:ext cx="4041775" cy="296227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Rectangle 2"/>
          <p:cNvSpPr>
            <a:spLocks noGrp="1" noChangeArrowheads="1"/>
          </p:cNvSpPr>
          <p:nvPr>
            <p:ph type="dt" sz="half" idx="10"/>
          </p:nvPr>
        </p:nvSpPr>
        <p:spPr>
          <a:ln/>
        </p:spPr>
        <p:txBody>
          <a:bodyPr/>
          <a:lstStyle>
            <a:lvl1pPr>
              <a:defRPr/>
            </a:lvl1pPr>
          </a:lstStyle>
          <a:p>
            <a:pPr>
              <a:defRPr/>
            </a:pPr>
            <a:fld id="{F770FAAF-8522-4D61-A84D-F93DF3812FD8}" type="datetimeFigureOut">
              <a:rPr lang="zh-CN" altLang="en-US"/>
              <a:pPr>
                <a:defRPr/>
              </a:pPr>
              <a:t>2014/7/7</a:t>
            </a:fld>
            <a:endParaRPr lang="zh-CN" altLang="zh-CN"/>
          </a:p>
        </p:txBody>
      </p:sp>
    </p:spTree>
  </p:cSld>
  <p:clrMapOvr>
    <a:masterClrMapping/>
  </p:clrMapOvr>
  <p:transition>
    <p:fade/>
  </p:transition>
</p:sldLayout>
</file>

<file path=ppt/slideLayouts/slideLayout215.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Rectangle 2"/>
          <p:cNvSpPr>
            <a:spLocks noGrp="1" noChangeArrowheads="1"/>
          </p:cNvSpPr>
          <p:nvPr>
            <p:ph type="dt" sz="half" idx="10"/>
          </p:nvPr>
        </p:nvSpPr>
        <p:spPr>
          <a:ln/>
        </p:spPr>
        <p:txBody>
          <a:bodyPr/>
          <a:lstStyle>
            <a:lvl1pPr>
              <a:defRPr/>
            </a:lvl1pPr>
          </a:lstStyle>
          <a:p>
            <a:pPr>
              <a:defRPr/>
            </a:pPr>
            <a:fld id="{F770FAAF-8522-4D61-A84D-F93DF3812FD8}" type="datetimeFigureOut">
              <a:rPr lang="zh-CN" altLang="en-US"/>
              <a:pPr>
                <a:defRPr/>
              </a:pPr>
              <a:t>2014/7/7</a:t>
            </a:fld>
            <a:endParaRPr lang="zh-CN" altLang="zh-CN"/>
          </a:p>
        </p:txBody>
      </p:sp>
    </p:spTree>
  </p:cSld>
  <p:clrMapOvr>
    <a:masterClrMapping/>
  </p:clrMapOvr>
  <p:transition>
    <p:fade/>
  </p:transition>
</p:sldLayout>
</file>

<file path=ppt/slideLayouts/slideLayout216.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Rectangle 2"/>
          <p:cNvSpPr>
            <a:spLocks noGrp="1" noChangeArrowheads="1"/>
          </p:cNvSpPr>
          <p:nvPr>
            <p:ph type="dt" sz="half" idx="10"/>
          </p:nvPr>
        </p:nvSpPr>
        <p:spPr>
          <a:ln/>
        </p:spPr>
        <p:txBody>
          <a:bodyPr/>
          <a:lstStyle>
            <a:lvl1pPr>
              <a:defRPr/>
            </a:lvl1pPr>
          </a:lstStyle>
          <a:p>
            <a:pPr>
              <a:defRPr/>
            </a:pPr>
            <a:fld id="{F770FAAF-8522-4D61-A84D-F93DF3812FD8}" type="datetimeFigureOut">
              <a:rPr lang="zh-CN" altLang="en-US"/>
              <a:pPr>
                <a:defRPr/>
              </a:pPr>
              <a:t>2014/7/7</a:t>
            </a:fld>
            <a:endParaRPr lang="zh-CN" altLang="zh-CN"/>
          </a:p>
        </p:txBody>
      </p:sp>
    </p:spTree>
  </p:cSld>
  <p:clrMapOvr>
    <a:masterClrMapping/>
  </p:clrMapOvr>
  <p:transition>
    <p:fade/>
  </p:transition>
</p:sldLayout>
</file>

<file path=ppt/slideLayouts/slideLayout217.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04788"/>
            <a:ext cx="3008313" cy="871537"/>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437"/>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076325"/>
            <a:ext cx="3008313" cy="35179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Rectangle 2"/>
          <p:cNvSpPr>
            <a:spLocks noGrp="1" noChangeArrowheads="1"/>
          </p:cNvSpPr>
          <p:nvPr>
            <p:ph type="dt" sz="half" idx="10"/>
          </p:nvPr>
        </p:nvSpPr>
        <p:spPr>
          <a:ln/>
        </p:spPr>
        <p:txBody>
          <a:bodyPr/>
          <a:lstStyle>
            <a:lvl1pPr>
              <a:defRPr/>
            </a:lvl1pPr>
          </a:lstStyle>
          <a:p>
            <a:pPr>
              <a:defRPr/>
            </a:pPr>
            <a:fld id="{F770FAAF-8522-4D61-A84D-F93DF3812FD8}" type="datetimeFigureOut">
              <a:rPr lang="zh-CN" altLang="en-US"/>
              <a:pPr>
                <a:defRPr/>
              </a:pPr>
              <a:t>2014/7/7</a:t>
            </a:fld>
            <a:endParaRPr lang="zh-CN" altLang="zh-CN"/>
          </a:p>
        </p:txBody>
      </p:sp>
    </p:spTree>
  </p:cSld>
  <p:clrMapOvr>
    <a:masterClrMapping/>
  </p:clrMapOvr>
  <p:transition>
    <p:fade/>
  </p:transition>
</p:sldLayout>
</file>

<file path=ppt/slideLayouts/slideLayout21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450"/>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60375"/>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smtClean="0"/>
          </a:p>
        </p:txBody>
      </p:sp>
      <p:sp>
        <p:nvSpPr>
          <p:cNvPr id="4" name="文本占位符 3"/>
          <p:cNvSpPr>
            <a:spLocks noGrp="1"/>
          </p:cNvSpPr>
          <p:nvPr>
            <p:ph type="body" sz="half" idx="2"/>
          </p:nvPr>
        </p:nvSpPr>
        <p:spPr>
          <a:xfrm>
            <a:off x="1792288" y="4025900"/>
            <a:ext cx="5486400" cy="60325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Rectangle 2"/>
          <p:cNvSpPr>
            <a:spLocks noGrp="1" noChangeArrowheads="1"/>
          </p:cNvSpPr>
          <p:nvPr>
            <p:ph type="dt" sz="half" idx="10"/>
          </p:nvPr>
        </p:nvSpPr>
        <p:spPr>
          <a:ln/>
        </p:spPr>
        <p:txBody>
          <a:bodyPr/>
          <a:lstStyle>
            <a:lvl1pPr>
              <a:defRPr/>
            </a:lvl1pPr>
          </a:lstStyle>
          <a:p>
            <a:pPr>
              <a:defRPr/>
            </a:pPr>
            <a:fld id="{F770FAAF-8522-4D61-A84D-F93DF3812FD8}" type="datetimeFigureOut">
              <a:rPr lang="zh-CN" altLang="en-US"/>
              <a:pPr>
                <a:defRPr/>
              </a:pPr>
              <a:t>2014/7/7</a:t>
            </a:fld>
            <a:endParaRPr lang="zh-CN" altLang="zh-CN"/>
          </a:p>
        </p:txBody>
      </p:sp>
    </p:spTree>
  </p:cSld>
  <p:clrMapOvr>
    <a:masterClrMapping/>
  </p:clrMapOvr>
  <p:transition>
    <p:fade/>
  </p:transition>
</p:sldLayout>
</file>

<file path=ppt/slideLayouts/slideLayout219.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2"/>
          <p:cNvSpPr>
            <a:spLocks noGrp="1" noChangeArrowheads="1"/>
          </p:cNvSpPr>
          <p:nvPr>
            <p:ph type="dt" sz="half" idx="10"/>
          </p:nvPr>
        </p:nvSpPr>
        <p:spPr>
          <a:ln/>
        </p:spPr>
        <p:txBody>
          <a:bodyPr/>
          <a:lstStyle>
            <a:lvl1pPr>
              <a:defRPr/>
            </a:lvl1pPr>
          </a:lstStyle>
          <a:p>
            <a:pPr>
              <a:defRPr/>
            </a:pPr>
            <a:fld id="{F770FAAF-8522-4D61-A84D-F93DF3812FD8}" type="datetimeFigureOut">
              <a:rPr lang="zh-CN" altLang="en-US"/>
              <a:pPr>
                <a:defRPr/>
              </a:pPr>
              <a:t>2014/7/7</a:t>
            </a:fld>
            <a:endParaRPr lang="zh-CN" altLang="zh-CN"/>
          </a:p>
        </p:txBody>
      </p:sp>
    </p:spTree>
  </p:cSld>
  <p:clrMapOvr>
    <a:masterClrMapping/>
  </p:clrMapOvr>
  <p:transition>
    <p:fade/>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6375"/>
            <a:ext cx="2057400" cy="4387850"/>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6375"/>
            <a:ext cx="6019800" cy="4387850"/>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cSld>
  <p:clrMapOvr>
    <a:masterClrMapping/>
  </p:clrMapOvr>
</p:sldLayout>
</file>

<file path=ppt/slideLayouts/slideLayout220.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6375"/>
            <a:ext cx="2057400" cy="4387850"/>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6375"/>
            <a:ext cx="6019800" cy="4387850"/>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2"/>
          <p:cNvSpPr>
            <a:spLocks noGrp="1" noChangeArrowheads="1"/>
          </p:cNvSpPr>
          <p:nvPr>
            <p:ph type="dt" sz="half" idx="10"/>
          </p:nvPr>
        </p:nvSpPr>
        <p:spPr>
          <a:ln/>
        </p:spPr>
        <p:txBody>
          <a:bodyPr/>
          <a:lstStyle>
            <a:lvl1pPr>
              <a:defRPr/>
            </a:lvl1pPr>
          </a:lstStyle>
          <a:p>
            <a:pPr>
              <a:defRPr/>
            </a:pPr>
            <a:fld id="{F770FAAF-8522-4D61-A84D-F93DF3812FD8}" type="datetimeFigureOut">
              <a:rPr lang="zh-CN" altLang="en-US"/>
              <a:pPr>
                <a:defRPr/>
              </a:pPr>
              <a:t>2014/7/7</a:t>
            </a:fld>
            <a:endParaRPr lang="zh-CN" altLang="zh-CN"/>
          </a:p>
        </p:txBody>
      </p:sp>
    </p:spTree>
  </p:cSld>
  <p:clrMapOvr>
    <a:masterClrMapping/>
  </p:clrMapOvr>
  <p:transition>
    <p:fade/>
  </p:transition>
</p:sldLayout>
</file>

<file path=ppt/slideLayouts/slideLayout221.xml><?xml version="1.0" encoding="utf-8"?>
<p:sldLayout xmlns:a="http://schemas.openxmlformats.org/drawingml/2006/main" xmlns:r="http://schemas.openxmlformats.org/officeDocument/2006/relationships" xmlns:p="http://schemas.openxmlformats.org/presentationml/2006/main" type="title" preserve="1">
  <p:cSld name="标题幻灯片">
    <p:bg bwMode="auto">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47106" name="Rectangle 2"/>
          <p:cNvSpPr>
            <a:spLocks noGrp="1" noChangeArrowheads="1"/>
          </p:cNvSpPr>
          <p:nvPr>
            <p:ph type="ctrTitle"/>
          </p:nvPr>
        </p:nvSpPr>
        <p:spPr>
          <a:xfrm>
            <a:off x="2209800" y="3409950"/>
            <a:ext cx="6400800" cy="873125"/>
          </a:xfrm>
        </p:spPr>
        <p:txBody>
          <a:bodyPr/>
          <a:lstStyle>
            <a:lvl1pPr algn="r">
              <a:defRPr sz="3200" b="1"/>
            </a:lvl1pPr>
          </a:lstStyle>
          <a:p>
            <a:r>
              <a:rPr lang="zh-CN"/>
              <a:t>单击此处编辑母版标题样式</a:t>
            </a:r>
          </a:p>
        </p:txBody>
      </p:sp>
      <p:sp>
        <p:nvSpPr>
          <p:cNvPr id="47107" name="Rectangle 3"/>
          <p:cNvSpPr>
            <a:spLocks noGrp="1" noChangeArrowheads="1"/>
          </p:cNvSpPr>
          <p:nvPr>
            <p:ph type="subTitle" idx="1"/>
          </p:nvPr>
        </p:nvSpPr>
        <p:spPr>
          <a:xfrm>
            <a:off x="2209800" y="4400550"/>
            <a:ext cx="6400800" cy="609600"/>
          </a:xfrm>
          <a:noFill/>
        </p:spPr>
        <p:txBody>
          <a:bodyPr lIns="91440" tIns="45720" rIns="91440" bIns="45720"/>
          <a:lstStyle>
            <a:lvl1pPr marL="0" indent="0" algn="r">
              <a:buFontTx/>
              <a:buNone/>
              <a:defRPr sz="2400"/>
            </a:lvl1pPr>
          </a:lstStyle>
          <a:p>
            <a:r>
              <a:rPr lang="zh-CN"/>
              <a:t>单击此处编辑母版副标题样式</a:t>
            </a:r>
          </a:p>
        </p:txBody>
      </p:sp>
    </p:spTree>
  </p:cSld>
  <p:clrMapOvr>
    <a:masterClrMapping/>
  </p:clrMapOvr>
  <p:transition>
    <p:fade/>
  </p:transition>
</p:sldLayout>
</file>

<file path=ppt/slideLayouts/slideLayout22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4"/>
          <p:cNvSpPr>
            <a:spLocks noGrp="1" noChangeArrowheads="1"/>
          </p:cNvSpPr>
          <p:nvPr>
            <p:ph type="dt" sz="half" idx="10"/>
          </p:nvPr>
        </p:nvSpPr>
        <p:spPr>
          <a:ln/>
        </p:spPr>
        <p:txBody>
          <a:bodyPr/>
          <a:lstStyle>
            <a:lvl1pPr>
              <a:defRPr/>
            </a:lvl1pPr>
          </a:lstStyle>
          <a:p>
            <a:pPr>
              <a:defRPr/>
            </a:pPr>
            <a:fld id="{630115C2-798E-44D6-9F97-01ED2B759104}" type="datetimeFigureOut">
              <a:rPr lang="zh-CN" altLang="en-US"/>
              <a:pPr>
                <a:defRPr/>
              </a:pPr>
              <a:t>2014/7/7</a:t>
            </a:fld>
            <a:endParaRPr lang="zh-CN" altLang="zh-CN"/>
          </a:p>
        </p:txBody>
      </p:sp>
      <p:sp>
        <p:nvSpPr>
          <p:cNvPr id="5" name="Rectangle 5"/>
          <p:cNvSpPr>
            <a:spLocks noGrp="1" noChangeArrowheads="1"/>
          </p:cNvSpPr>
          <p:nvPr>
            <p:ph type="ftr" sz="quarter" idx="11"/>
          </p:nvPr>
        </p:nvSpPr>
        <p:spPr>
          <a:ln/>
        </p:spPr>
        <p:txBody>
          <a:bodyPr/>
          <a:lstStyle>
            <a:lvl1pPr>
              <a:defRPr/>
            </a:lvl1pPr>
          </a:lstStyle>
          <a:p>
            <a:pPr>
              <a:defRPr/>
            </a:pPr>
            <a:endParaRPr lang="zh-CN" altLang="zh-CN"/>
          </a:p>
        </p:txBody>
      </p:sp>
      <p:sp>
        <p:nvSpPr>
          <p:cNvPr id="6" name="Rectangle 6"/>
          <p:cNvSpPr>
            <a:spLocks noGrp="1" noChangeArrowheads="1"/>
          </p:cNvSpPr>
          <p:nvPr>
            <p:ph type="sldNum" sz="quarter" idx="12"/>
          </p:nvPr>
        </p:nvSpPr>
        <p:spPr>
          <a:ln/>
        </p:spPr>
        <p:txBody>
          <a:bodyPr/>
          <a:lstStyle>
            <a:lvl1pPr>
              <a:defRPr/>
            </a:lvl1pPr>
          </a:lstStyle>
          <a:p>
            <a:pPr>
              <a:defRPr/>
            </a:pPr>
            <a:fld id="{0B6343CD-A709-4404-BB5B-B5CE0FEDD832}" type="slidenum">
              <a:rPr lang="zh-CN" altLang="zh-CN"/>
              <a:pPr>
                <a:defRPr/>
              </a:pPr>
              <a:t>‹#›</a:t>
            </a:fld>
            <a:endParaRPr lang="zh-CN" altLang="zh-CN"/>
          </a:p>
        </p:txBody>
      </p:sp>
    </p:spTree>
  </p:cSld>
  <p:clrMapOvr>
    <a:masterClrMapping/>
  </p:clrMapOvr>
  <p:transition>
    <p:fade/>
  </p:transition>
</p:sldLayout>
</file>

<file path=ppt/slideLayouts/slideLayout22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5"/>
            <a:ext cx="7772400" cy="1022350"/>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79638"/>
            <a:ext cx="7772400" cy="112553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
        <p:nvSpPr>
          <p:cNvPr id="4" name="Rectangle 4"/>
          <p:cNvSpPr>
            <a:spLocks noGrp="1" noChangeArrowheads="1"/>
          </p:cNvSpPr>
          <p:nvPr>
            <p:ph type="dt" sz="half" idx="10"/>
          </p:nvPr>
        </p:nvSpPr>
        <p:spPr>
          <a:ln/>
        </p:spPr>
        <p:txBody>
          <a:bodyPr/>
          <a:lstStyle>
            <a:lvl1pPr>
              <a:defRPr/>
            </a:lvl1pPr>
          </a:lstStyle>
          <a:p>
            <a:pPr>
              <a:defRPr/>
            </a:pPr>
            <a:fld id="{630115C2-798E-44D6-9F97-01ED2B759104}" type="datetimeFigureOut">
              <a:rPr lang="zh-CN" altLang="en-US"/>
              <a:pPr>
                <a:defRPr/>
              </a:pPr>
              <a:t>2014/7/7</a:t>
            </a:fld>
            <a:endParaRPr lang="zh-CN" altLang="zh-CN"/>
          </a:p>
        </p:txBody>
      </p:sp>
      <p:sp>
        <p:nvSpPr>
          <p:cNvPr id="5" name="Rectangle 5"/>
          <p:cNvSpPr>
            <a:spLocks noGrp="1" noChangeArrowheads="1"/>
          </p:cNvSpPr>
          <p:nvPr>
            <p:ph type="ftr" sz="quarter" idx="11"/>
          </p:nvPr>
        </p:nvSpPr>
        <p:spPr>
          <a:ln/>
        </p:spPr>
        <p:txBody>
          <a:bodyPr/>
          <a:lstStyle>
            <a:lvl1pPr>
              <a:defRPr/>
            </a:lvl1pPr>
          </a:lstStyle>
          <a:p>
            <a:pPr>
              <a:defRPr/>
            </a:pPr>
            <a:endParaRPr lang="zh-CN" altLang="zh-CN"/>
          </a:p>
        </p:txBody>
      </p:sp>
      <p:sp>
        <p:nvSpPr>
          <p:cNvPr id="6" name="Rectangle 6"/>
          <p:cNvSpPr>
            <a:spLocks noGrp="1" noChangeArrowheads="1"/>
          </p:cNvSpPr>
          <p:nvPr>
            <p:ph type="sldNum" sz="quarter" idx="12"/>
          </p:nvPr>
        </p:nvSpPr>
        <p:spPr>
          <a:ln/>
        </p:spPr>
        <p:txBody>
          <a:bodyPr/>
          <a:lstStyle>
            <a:lvl1pPr>
              <a:defRPr/>
            </a:lvl1pPr>
          </a:lstStyle>
          <a:p>
            <a:pPr>
              <a:defRPr/>
            </a:pPr>
            <a:fld id="{8AC110E5-0435-461A-86CD-2AE32E8C0568}" type="slidenum">
              <a:rPr lang="zh-CN" altLang="zh-CN"/>
              <a:pPr>
                <a:defRPr/>
              </a:pPr>
              <a:t>‹#›</a:t>
            </a:fld>
            <a:endParaRPr lang="zh-CN" altLang="zh-CN"/>
          </a:p>
        </p:txBody>
      </p:sp>
    </p:spTree>
  </p:cSld>
  <p:clrMapOvr>
    <a:masterClrMapping/>
  </p:clrMapOvr>
  <p:transition>
    <p:fade/>
  </p:transition>
</p:sldLayout>
</file>

<file path=ppt/slideLayouts/slideLayout22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0"/>
            <a:ext cx="4038600" cy="33940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0"/>
            <a:ext cx="4038600" cy="33940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Rectangle 4"/>
          <p:cNvSpPr>
            <a:spLocks noGrp="1" noChangeArrowheads="1"/>
          </p:cNvSpPr>
          <p:nvPr>
            <p:ph type="dt" sz="half" idx="10"/>
          </p:nvPr>
        </p:nvSpPr>
        <p:spPr>
          <a:ln/>
        </p:spPr>
        <p:txBody>
          <a:bodyPr/>
          <a:lstStyle>
            <a:lvl1pPr>
              <a:defRPr/>
            </a:lvl1pPr>
          </a:lstStyle>
          <a:p>
            <a:pPr>
              <a:defRPr/>
            </a:pPr>
            <a:fld id="{630115C2-798E-44D6-9F97-01ED2B759104}" type="datetimeFigureOut">
              <a:rPr lang="zh-CN" altLang="en-US"/>
              <a:pPr>
                <a:defRPr/>
              </a:pPr>
              <a:t>2014/7/7</a:t>
            </a:fld>
            <a:endParaRPr lang="zh-CN" altLang="zh-CN"/>
          </a:p>
        </p:txBody>
      </p:sp>
      <p:sp>
        <p:nvSpPr>
          <p:cNvPr id="6" name="Rectangle 5"/>
          <p:cNvSpPr>
            <a:spLocks noGrp="1" noChangeArrowheads="1"/>
          </p:cNvSpPr>
          <p:nvPr>
            <p:ph type="ftr" sz="quarter" idx="11"/>
          </p:nvPr>
        </p:nvSpPr>
        <p:spPr>
          <a:ln/>
        </p:spPr>
        <p:txBody>
          <a:bodyPr/>
          <a:lstStyle>
            <a:lvl1pPr>
              <a:defRPr/>
            </a:lvl1pPr>
          </a:lstStyle>
          <a:p>
            <a:pPr>
              <a:defRPr/>
            </a:pPr>
            <a:endParaRPr lang="zh-CN" altLang="zh-CN"/>
          </a:p>
        </p:txBody>
      </p:sp>
      <p:sp>
        <p:nvSpPr>
          <p:cNvPr id="7" name="Rectangle 6"/>
          <p:cNvSpPr>
            <a:spLocks noGrp="1" noChangeArrowheads="1"/>
          </p:cNvSpPr>
          <p:nvPr>
            <p:ph type="sldNum" sz="quarter" idx="12"/>
          </p:nvPr>
        </p:nvSpPr>
        <p:spPr>
          <a:ln/>
        </p:spPr>
        <p:txBody>
          <a:bodyPr/>
          <a:lstStyle>
            <a:lvl1pPr>
              <a:defRPr/>
            </a:lvl1pPr>
          </a:lstStyle>
          <a:p>
            <a:pPr>
              <a:defRPr/>
            </a:pPr>
            <a:fld id="{5A655B2E-15BA-44A6-84AC-E16D13D278B2}" type="slidenum">
              <a:rPr lang="zh-CN" altLang="zh-CN"/>
              <a:pPr>
                <a:defRPr/>
              </a:pPr>
              <a:t>‹#›</a:t>
            </a:fld>
            <a:endParaRPr lang="zh-CN" altLang="zh-CN"/>
          </a:p>
        </p:txBody>
      </p:sp>
    </p:spTree>
  </p:cSld>
  <p:clrMapOvr>
    <a:masterClrMapping/>
  </p:clrMapOvr>
  <p:transition>
    <p:fade/>
  </p:transition>
</p:sldLayout>
</file>

<file path=ppt/slideLayouts/slideLayout22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0938"/>
            <a:ext cx="4040188" cy="4810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950"/>
            <a:ext cx="4040188" cy="296227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150938"/>
            <a:ext cx="4041775" cy="4810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1631950"/>
            <a:ext cx="4041775" cy="296227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Rectangle 4"/>
          <p:cNvSpPr>
            <a:spLocks noGrp="1" noChangeArrowheads="1"/>
          </p:cNvSpPr>
          <p:nvPr>
            <p:ph type="dt" sz="half" idx="10"/>
          </p:nvPr>
        </p:nvSpPr>
        <p:spPr>
          <a:ln/>
        </p:spPr>
        <p:txBody>
          <a:bodyPr/>
          <a:lstStyle>
            <a:lvl1pPr>
              <a:defRPr/>
            </a:lvl1pPr>
          </a:lstStyle>
          <a:p>
            <a:pPr>
              <a:defRPr/>
            </a:pPr>
            <a:fld id="{630115C2-798E-44D6-9F97-01ED2B759104}" type="datetimeFigureOut">
              <a:rPr lang="zh-CN" altLang="en-US"/>
              <a:pPr>
                <a:defRPr/>
              </a:pPr>
              <a:t>2014/7/7</a:t>
            </a:fld>
            <a:endParaRPr lang="zh-CN" altLang="zh-CN"/>
          </a:p>
        </p:txBody>
      </p:sp>
      <p:sp>
        <p:nvSpPr>
          <p:cNvPr id="8" name="Rectangle 5"/>
          <p:cNvSpPr>
            <a:spLocks noGrp="1" noChangeArrowheads="1"/>
          </p:cNvSpPr>
          <p:nvPr>
            <p:ph type="ftr" sz="quarter" idx="11"/>
          </p:nvPr>
        </p:nvSpPr>
        <p:spPr>
          <a:ln/>
        </p:spPr>
        <p:txBody>
          <a:bodyPr/>
          <a:lstStyle>
            <a:lvl1pPr>
              <a:defRPr/>
            </a:lvl1pPr>
          </a:lstStyle>
          <a:p>
            <a:pPr>
              <a:defRPr/>
            </a:pPr>
            <a:endParaRPr lang="zh-CN" altLang="zh-CN"/>
          </a:p>
        </p:txBody>
      </p:sp>
      <p:sp>
        <p:nvSpPr>
          <p:cNvPr id="9" name="Rectangle 6"/>
          <p:cNvSpPr>
            <a:spLocks noGrp="1" noChangeArrowheads="1"/>
          </p:cNvSpPr>
          <p:nvPr>
            <p:ph type="sldNum" sz="quarter" idx="12"/>
          </p:nvPr>
        </p:nvSpPr>
        <p:spPr>
          <a:ln/>
        </p:spPr>
        <p:txBody>
          <a:bodyPr/>
          <a:lstStyle>
            <a:lvl1pPr>
              <a:defRPr/>
            </a:lvl1pPr>
          </a:lstStyle>
          <a:p>
            <a:pPr>
              <a:defRPr/>
            </a:pPr>
            <a:fld id="{4B6D036B-EFBE-4D90-8373-E098A9E5A2E4}" type="slidenum">
              <a:rPr lang="zh-CN" altLang="zh-CN"/>
              <a:pPr>
                <a:defRPr/>
              </a:pPr>
              <a:t>‹#›</a:t>
            </a:fld>
            <a:endParaRPr lang="zh-CN" altLang="zh-CN"/>
          </a:p>
        </p:txBody>
      </p:sp>
    </p:spTree>
  </p:cSld>
  <p:clrMapOvr>
    <a:masterClrMapping/>
  </p:clrMapOvr>
  <p:transition>
    <p:fade/>
  </p:transition>
</p:sldLayout>
</file>

<file path=ppt/slideLayouts/slideLayout22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Rectangle 4"/>
          <p:cNvSpPr>
            <a:spLocks noGrp="1" noChangeArrowheads="1"/>
          </p:cNvSpPr>
          <p:nvPr>
            <p:ph type="dt" sz="half" idx="10"/>
          </p:nvPr>
        </p:nvSpPr>
        <p:spPr>
          <a:ln/>
        </p:spPr>
        <p:txBody>
          <a:bodyPr/>
          <a:lstStyle>
            <a:lvl1pPr>
              <a:defRPr/>
            </a:lvl1pPr>
          </a:lstStyle>
          <a:p>
            <a:pPr>
              <a:defRPr/>
            </a:pPr>
            <a:fld id="{630115C2-798E-44D6-9F97-01ED2B759104}" type="datetimeFigureOut">
              <a:rPr lang="zh-CN" altLang="en-US"/>
              <a:pPr>
                <a:defRPr/>
              </a:pPr>
              <a:t>2014/7/7</a:t>
            </a:fld>
            <a:endParaRPr lang="zh-CN" altLang="zh-CN"/>
          </a:p>
        </p:txBody>
      </p:sp>
      <p:sp>
        <p:nvSpPr>
          <p:cNvPr id="4" name="Rectangle 5"/>
          <p:cNvSpPr>
            <a:spLocks noGrp="1" noChangeArrowheads="1"/>
          </p:cNvSpPr>
          <p:nvPr>
            <p:ph type="ftr" sz="quarter" idx="11"/>
          </p:nvPr>
        </p:nvSpPr>
        <p:spPr>
          <a:ln/>
        </p:spPr>
        <p:txBody>
          <a:bodyPr/>
          <a:lstStyle>
            <a:lvl1pPr>
              <a:defRPr/>
            </a:lvl1pPr>
          </a:lstStyle>
          <a:p>
            <a:pPr>
              <a:defRPr/>
            </a:pPr>
            <a:endParaRPr lang="zh-CN" altLang="zh-CN"/>
          </a:p>
        </p:txBody>
      </p:sp>
      <p:sp>
        <p:nvSpPr>
          <p:cNvPr id="5" name="Rectangle 6"/>
          <p:cNvSpPr>
            <a:spLocks noGrp="1" noChangeArrowheads="1"/>
          </p:cNvSpPr>
          <p:nvPr>
            <p:ph type="sldNum" sz="quarter" idx="12"/>
          </p:nvPr>
        </p:nvSpPr>
        <p:spPr>
          <a:ln/>
        </p:spPr>
        <p:txBody>
          <a:bodyPr/>
          <a:lstStyle>
            <a:lvl1pPr>
              <a:defRPr/>
            </a:lvl1pPr>
          </a:lstStyle>
          <a:p>
            <a:pPr>
              <a:defRPr/>
            </a:pPr>
            <a:fld id="{F0BEF700-75CE-41A9-B5EC-42F452A18021}" type="slidenum">
              <a:rPr lang="zh-CN" altLang="zh-CN"/>
              <a:pPr>
                <a:defRPr/>
              </a:pPr>
              <a:t>‹#›</a:t>
            </a:fld>
            <a:endParaRPr lang="zh-CN" altLang="zh-CN"/>
          </a:p>
        </p:txBody>
      </p:sp>
    </p:spTree>
  </p:cSld>
  <p:clrMapOvr>
    <a:masterClrMapping/>
  </p:clrMapOvr>
  <p:transition>
    <p:fade/>
  </p:transition>
</p:sldLayout>
</file>

<file path=ppt/slideLayouts/slideLayout22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fld id="{630115C2-798E-44D6-9F97-01ED2B759104}" type="datetimeFigureOut">
              <a:rPr lang="zh-CN" altLang="en-US"/>
              <a:pPr>
                <a:defRPr/>
              </a:pPr>
              <a:t>2014/7/7</a:t>
            </a:fld>
            <a:endParaRPr lang="zh-CN" altLang="zh-CN"/>
          </a:p>
        </p:txBody>
      </p:sp>
      <p:sp>
        <p:nvSpPr>
          <p:cNvPr id="3" name="Rectangle 5"/>
          <p:cNvSpPr>
            <a:spLocks noGrp="1" noChangeArrowheads="1"/>
          </p:cNvSpPr>
          <p:nvPr>
            <p:ph type="ftr" sz="quarter" idx="11"/>
          </p:nvPr>
        </p:nvSpPr>
        <p:spPr>
          <a:ln/>
        </p:spPr>
        <p:txBody>
          <a:bodyPr/>
          <a:lstStyle>
            <a:lvl1pPr>
              <a:defRPr/>
            </a:lvl1pPr>
          </a:lstStyle>
          <a:p>
            <a:pPr>
              <a:defRPr/>
            </a:pPr>
            <a:endParaRPr lang="zh-CN" altLang="zh-CN"/>
          </a:p>
        </p:txBody>
      </p:sp>
      <p:sp>
        <p:nvSpPr>
          <p:cNvPr id="4" name="Rectangle 6"/>
          <p:cNvSpPr>
            <a:spLocks noGrp="1" noChangeArrowheads="1"/>
          </p:cNvSpPr>
          <p:nvPr>
            <p:ph type="sldNum" sz="quarter" idx="12"/>
          </p:nvPr>
        </p:nvSpPr>
        <p:spPr>
          <a:ln/>
        </p:spPr>
        <p:txBody>
          <a:bodyPr/>
          <a:lstStyle>
            <a:lvl1pPr>
              <a:defRPr/>
            </a:lvl1pPr>
          </a:lstStyle>
          <a:p>
            <a:pPr>
              <a:defRPr/>
            </a:pPr>
            <a:fld id="{8A52FB19-7EA7-43E8-8153-07F18BA630D7}" type="slidenum">
              <a:rPr lang="zh-CN" altLang="zh-CN"/>
              <a:pPr>
                <a:defRPr/>
              </a:pPr>
              <a:t>‹#›</a:t>
            </a:fld>
            <a:endParaRPr lang="zh-CN" altLang="zh-CN"/>
          </a:p>
        </p:txBody>
      </p:sp>
    </p:spTree>
  </p:cSld>
  <p:clrMapOvr>
    <a:masterClrMapping/>
  </p:clrMapOvr>
  <p:transition>
    <p:fade/>
  </p:transition>
</p:sldLayout>
</file>

<file path=ppt/slideLayouts/slideLayout22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04788"/>
            <a:ext cx="3008313" cy="871537"/>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437"/>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076325"/>
            <a:ext cx="3008313" cy="35179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Rectangle 4"/>
          <p:cNvSpPr>
            <a:spLocks noGrp="1" noChangeArrowheads="1"/>
          </p:cNvSpPr>
          <p:nvPr>
            <p:ph type="dt" sz="half" idx="10"/>
          </p:nvPr>
        </p:nvSpPr>
        <p:spPr>
          <a:ln/>
        </p:spPr>
        <p:txBody>
          <a:bodyPr/>
          <a:lstStyle>
            <a:lvl1pPr>
              <a:defRPr/>
            </a:lvl1pPr>
          </a:lstStyle>
          <a:p>
            <a:pPr>
              <a:defRPr/>
            </a:pPr>
            <a:fld id="{630115C2-798E-44D6-9F97-01ED2B759104}" type="datetimeFigureOut">
              <a:rPr lang="zh-CN" altLang="en-US"/>
              <a:pPr>
                <a:defRPr/>
              </a:pPr>
              <a:t>2014/7/7</a:t>
            </a:fld>
            <a:endParaRPr lang="zh-CN" altLang="zh-CN"/>
          </a:p>
        </p:txBody>
      </p:sp>
      <p:sp>
        <p:nvSpPr>
          <p:cNvPr id="6" name="Rectangle 5"/>
          <p:cNvSpPr>
            <a:spLocks noGrp="1" noChangeArrowheads="1"/>
          </p:cNvSpPr>
          <p:nvPr>
            <p:ph type="ftr" sz="quarter" idx="11"/>
          </p:nvPr>
        </p:nvSpPr>
        <p:spPr>
          <a:ln/>
        </p:spPr>
        <p:txBody>
          <a:bodyPr/>
          <a:lstStyle>
            <a:lvl1pPr>
              <a:defRPr/>
            </a:lvl1pPr>
          </a:lstStyle>
          <a:p>
            <a:pPr>
              <a:defRPr/>
            </a:pPr>
            <a:endParaRPr lang="zh-CN" altLang="zh-CN"/>
          </a:p>
        </p:txBody>
      </p:sp>
      <p:sp>
        <p:nvSpPr>
          <p:cNvPr id="7" name="Rectangle 6"/>
          <p:cNvSpPr>
            <a:spLocks noGrp="1" noChangeArrowheads="1"/>
          </p:cNvSpPr>
          <p:nvPr>
            <p:ph type="sldNum" sz="quarter" idx="12"/>
          </p:nvPr>
        </p:nvSpPr>
        <p:spPr>
          <a:ln/>
        </p:spPr>
        <p:txBody>
          <a:bodyPr/>
          <a:lstStyle>
            <a:lvl1pPr>
              <a:defRPr/>
            </a:lvl1pPr>
          </a:lstStyle>
          <a:p>
            <a:pPr>
              <a:defRPr/>
            </a:pPr>
            <a:fld id="{22FD6845-F7B3-40FB-A33E-2DFCE28826BC}" type="slidenum">
              <a:rPr lang="zh-CN" altLang="zh-CN"/>
              <a:pPr>
                <a:defRPr/>
              </a:pPr>
              <a:t>‹#›</a:t>
            </a:fld>
            <a:endParaRPr lang="zh-CN" altLang="zh-CN"/>
          </a:p>
        </p:txBody>
      </p:sp>
    </p:spTree>
  </p:cSld>
  <p:clrMapOvr>
    <a:masterClrMapping/>
  </p:clrMapOvr>
  <p:transition>
    <p:fade/>
  </p:transition>
</p:sldLayout>
</file>

<file path=ppt/slideLayouts/slideLayout22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450"/>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60375"/>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smtClean="0"/>
          </a:p>
        </p:txBody>
      </p:sp>
      <p:sp>
        <p:nvSpPr>
          <p:cNvPr id="4" name="文本占位符 3"/>
          <p:cNvSpPr>
            <a:spLocks noGrp="1"/>
          </p:cNvSpPr>
          <p:nvPr>
            <p:ph type="body" sz="half" idx="2"/>
          </p:nvPr>
        </p:nvSpPr>
        <p:spPr>
          <a:xfrm>
            <a:off x="1792288" y="4025900"/>
            <a:ext cx="5486400" cy="60325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Rectangle 4"/>
          <p:cNvSpPr>
            <a:spLocks noGrp="1" noChangeArrowheads="1"/>
          </p:cNvSpPr>
          <p:nvPr>
            <p:ph type="dt" sz="half" idx="10"/>
          </p:nvPr>
        </p:nvSpPr>
        <p:spPr>
          <a:ln/>
        </p:spPr>
        <p:txBody>
          <a:bodyPr/>
          <a:lstStyle>
            <a:lvl1pPr>
              <a:defRPr/>
            </a:lvl1pPr>
          </a:lstStyle>
          <a:p>
            <a:pPr>
              <a:defRPr/>
            </a:pPr>
            <a:fld id="{630115C2-798E-44D6-9F97-01ED2B759104}" type="datetimeFigureOut">
              <a:rPr lang="zh-CN" altLang="en-US"/>
              <a:pPr>
                <a:defRPr/>
              </a:pPr>
              <a:t>2014/7/7</a:t>
            </a:fld>
            <a:endParaRPr lang="zh-CN" altLang="zh-CN"/>
          </a:p>
        </p:txBody>
      </p:sp>
      <p:sp>
        <p:nvSpPr>
          <p:cNvPr id="6" name="Rectangle 5"/>
          <p:cNvSpPr>
            <a:spLocks noGrp="1" noChangeArrowheads="1"/>
          </p:cNvSpPr>
          <p:nvPr>
            <p:ph type="ftr" sz="quarter" idx="11"/>
          </p:nvPr>
        </p:nvSpPr>
        <p:spPr>
          <a:ln/>
        </p:spPr>
        <p:txBody>
          <a:bodyPr/>
          <a:lstStyle>
            <a:lvl1pPr>
              <a:defRPr/>
            </a:lvl1pPr>
          </a:lstStyle>
          <a:p>
            <a:pPr>
              <a:defRPr/>
            </a:pPr>
            <a:endParaRPr lang="zh-CN" altLang="zh-CN"/>
          </a:p>
        </p:txBody>
      </p:sp>
      <p:sp>
        <p:nvSpPr>
          <p:cNvPr id="7" name="Rectangle 6"/>
          <p:cNvSpPr>
            <a:spLocks noGrp="1" noChangeArrowheads="1"/>
          </p:cNvSpPr>
          <p:nvPr>
            <p:ph type="sldNum" sz="quarter" idx="12"/>
          </p:nvPr>
        </p:nvSpPr>
        <p:spPr>
          <a:ln/>
        </p:spPr>
        <p:txBody>
          <a:bodyPr/>
          <a:lstStyle>
            <a:lvl1pPr>
              <a:defRPr/>
            </a:lvl1pPr>
          </a:lstStyle>
          <a:p>
            <a:pPr>
              <a:defRPr/>
            </a:pPr>
            <a:fld id="{F3FBB7AF-0AC0-44EA-9D21-11206985716B}" type="slidenum">
              <a:rPr lang="zh-CN" altLang="zh-CN"/>
              <a:pPr>
                <a:defRPr/>
              </a:pPr>
              <a:t>‹#›</a:t>
            </a:fld>
            <a:endParaRPr lang="zh-CN" altLang="zh-CN"/>
          </a:p>
        </p:txBody>
      </p:sp>
    </p:spTree>
  </p:cSld>
  <p:clrMapOvr>
    <a:masterClrMapping/>
  </p:clrMapOvr>
  <p:transition>
    <p:fade/>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标题幻灯片">
    <p:bg bwMode="auto">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6146" name="Rectangle 2"/>
          <p:cNvSpPr>
            <a:spLocks noGrp="1" noChangeArrowheads="1"/>
          </p:cNvSpPr>
          <p:nvPr>
            <p:ph type="ctrTitle" sz="quarter"/>
          </p:nvPr>
        </p:nvSpPr>
        <p:spPr>
          <a:xfrm>
            <a:off x="685800" y="1762125"/>
            <a:ext cx="7772400" cy="938213"/>
          </a:xfrm>
        </p:spPr>
        <p:txBody>
          <a:bodyPr/>
          <a:lstStyle>
            <a:lvl1pPr algn="r">
              <a:defRPr sz="4000"/>
            </a:lvl1pPr>
          </a:lstStyle>
          <a:p>
            <a:r>
              <a:rPr lang="zh-CN"/>
              <a:t>单击此处编辑母版标题样式</a:t>
            </a:r>
          </a:p>
        </p:txBody>
      </p:sp>
      <p:sp>
        <p:nvSpPr>
          <p:cNvPr id="6147" name="Rectangle 3"/>
          <p:cNvSpPr>
            <a:spLocks noGrp="1" noChangeArrowheads="1"/>
          </p:cNvSpPr>
          <p:nvPr>
            <p:ph type="subTitle" sz="quarter" idx="1"/>
          </p:nvPr>
        </p:nvSpPr>
        <p:spPr>
          <a:xfrm>
            <a:off x="2051050" y="2841625"/>
            <a:ext cx="6400800" cy="755650"/>
          </a:xfrm>
        </p:spPr>
        <p:txBody>
          <a:bodyPr/>
          <a:lstStyle>
            <a:lvl1pPr marL="0" indent="0" algn="r">
              <a:buFontTx/>
              <a:buNone/>
              <a:defRPr sz="3000"/>
            </a:lvl1pPr>
          </a:lstStyle>
          <a:p>
            <a:r>
              <a:rPr lang="zh-CN"/>
              <a:t>单击此处编辑母版副标题样式</a:t>
            </a:r>
          </a:p>
        </p:txBody>
      </p:sp>
    </p:spTree>
  </p:cSld>
  <p:clrMapOvr>
    <a:masterClrMapping/>
  </p:clrMapOvr>
</p:sldLayout>
</file>

<file path=ppt/slideLayouts/slideLayout23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4"/>
          <p:cNvSpPr>
            <a:spLocks noGrp="1" noChangeArrowheads="1"/>
          </p:cNvSpPr>
          <p:nvPr>
            <p:ph type="dt" sz="half" idx="10"/>
          </p:nvPr>
        </p:nvSpPr>
        <p:spPr>
          <a:ln/>
        </p:spPr>
        <p:txBody>
          <a:bodyPr/>
          <a:lstStyle>
            <a:lvl1pPr>
              <a:defRPr/>
            </a:lvl1pPr>
          </a:lstStyle>
          <a:p>
            <a:pPr>
              <a:defRPr/>
            </a:pPr>
            <a:fld id="{630115C2-798E-44D6-9F97-01ED2B759104}" type="datetimeFigureOut">
              <a:rPr lang="zh-CN" altLang="en-US"/>
              <a:pPr>
                <a:defRPr/>
              </a:pPr>
              <a:t>2014/7/7</a:t>
            </a:fld>
            <a:endParaRPr lang="zh-CN" altLang="zh-CN"/>
          </a:p>
        </p:txBody>
      </p:sp>
      <p:sp>
        <p:nvSpPr>
          <p:cNvPr id="5" name="Rectangle 5"/>
          <p:cNvSpPr>
            <a:spLocks noGrp="1" noChangeArrowheads="1"/>
          </p:cNvSpPr>
          <p:nvPr>
            <p:ph type="ftr" sz="quarter" idx="11"/>
          </p:nvPr>
        </p:nvSpPr>
        <p:spPr>
          <a:ln/>
        </p:spPr>
        <p:txBody>
          <a:bodyPr/>
          <a:lstStyle>
            <a:lvl1pPr>
              <a:defRPr/>
            </a:lvl1pPr>
          </a:lstStyle>
          <a:p>
            <a:pPr>
              <a:defRPr/>
            </a:pPr>
            <a:endParaRPr lang="zh-CN" altLang="zh-CN"/>
          </a:p>
        </p:txBody>
      </p:sp>
      <p:sp>
        <p:nvSpPr>
          <p:cNvPr id="6" name="Rectangle 6"/>
          <p:cNvSpPr>
            <a:spLocks noGrp="1" noChangeArrowheads="1"/>
          </p:cNvSpPr>
          <p:nvPr>
            <p:ph type="sldNum" sz="quarter" idx="12"/>
          </p:nvPr>
        </p:nvSpPr>
        <p:spPr>
          <a:ln/>
        </p:spPr>
        <p:txBody>
          <a:bodyPr/>
          <a:lstStyle>
            <a:lvl1pPr>
              <a:defRPr/>
            </a:lvl1pPr>
          </a:lstStyle>
          <a:p>
            <a:pPr>
              <a:defRPr/>
            </a:pPr>
            <a:fld id="{9DF6E6E6-B83C-4D8B-B357-03CDD4D08DF2}" type="slidenum">
              <a:rPr lang="zh-CN" altLang="zh-CN"/>
              <a:pPr>
                <a:defRPr/>
              </a:pPr>
              <a:t>‹#›</a:t>
            </a:fld>
            <a:endParaRPr lang="zh-CN" altLang="zh-CN"/>
          </a:p>
        </p:txBody>
      </p:sp>
    </p:spTree>
  </p:cSld>
  <p:clrMapOvr>
    <a:masterClrMapping/>
  </p:clrMapOvr>
  <p:transition>
    <p:fade/>
  </p:transition>
</p:sldLayout>
</file>

<file path=ppt/slideLayouts/slideLayout23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6375"/>
            <a:ext cx="2057400" cy="4387850"/>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6375"/>
            <a:ext cx="6019800" cy="4387850"/>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4"/>
          <p:cNvSpPr>
            <a:spLocks noGrp="1" noChangeArrowheads="1"/>
          </p:cNvSpPr>
          <p:nvPr>
            <p:ph type="dt" sz="half" idx="10"/>
          </p:nvPr>
        </p:nvSpPr>
        <p:spPr>
          <a:ln/>
        </p:spPr>
        <p:txBody>
          <a:bodyPr/>
          <a:lstStyle>
            <a:lvl1pPr>
              <a:defRPr/>
            </a:lvl1pPr>
          </a:lstStyle>
          <a:p>
            <a:pPr>
              <a:defRPr/>
            </a:pPr>
            <a:fld id="{630115C2-798E-44D6-9F97-01ED2B759104}" type="datetimeFigureOut">
              <a:rPr lang="zh-CN" altLang="en-US"/>
              <a:pPr>
                <a:defRPr/>
              </a:pPr>
              <a:t>2014/7/7</a:t>
            </a:fld>
            <a:endParaRPr lang="zh-CN" altLang="zh-CN"/>
          </a:p>
        </p:txBody>
      </p:sp>
      <p:sp>
        <p:nvSpPr>
          <p:cNvPr id="5" name="Rectangle 5"/>
          <p:cNvSpPr>
            <a:spLocks noGrp="1" noChangeArrowheads="1"/>
          </p:cNvSpPr>
          <p:nvPr>
            <p:ph type="ftr" sz="quarter" idx="11"/>
          </p:nvPr>
        </p:nvSpPr>
        <p:spPr>
          <a:ln/>
        </p:spPr>
        <p:txBody>
          <a:bodyPr/>
          <a:lstStyle>
            <a:lvl1pPr>
              <a:defRPr/>
            </a:lvl1pPr>
          </a:lstStyle>
          <a:p>
            <a:pPr>
              <a:defRPr/>
            </a:pPr>
            <a:endParaRPr lang="zh-CN" altLang="zh-CN"/>
          </a:p>
        </p:txBody>
      </p:sp>
      <p:sp>
        <p:nvSpPr>
          <p:cNvPr id="6" name="Rectangle 6"/>
          <p:cNvSpPr>
            <a:spLocks noGrp="1" noChangeArrowheads="1"/>
          </p:cNvSpPr>
          <p:nvPr>
            <p:ph type="sldNum" sz="quarter" idx="12"/>
          </p:nvPr>
        </p:nvSpPr>
        <p:spPr>
          <a:ln/>
        </p:spPr>
        <p:txBody>
          <a:bodyPr/>
          <a:lstStyle>
            <a:lvl1pPr>
              <a:defRPr/>
            </a:lvl1pPr>
          </a:lstStyle>
          <a:p>
            <a:pPr>
              <a:defRPr/>
            </a:pPr>
            <a:fld id="{9EA2FF57-B578-428C-A32E-B0F0B4D372F3}" type="slidenum">
              <a:rPr lang="zh-CN" altLang="zh-CN"/>
              <a:pPr>
                <a:defRPr/>
              </a:pPr>
              <a:t>‹#›</a:t>
            </a:fld>
            <a:endParaRPr lang="zh-CN" altLang="zh-CN"/>
          </a:p>
        </p:txBody>
      </p:sp>
    </p:spTree>
  </p:cSld>
  <p:clrMapOvr>
    <a:masterClrMapping/>
  </p:clrMapOvr>
  <p:transition>
    <p:fade/>
  </p:transition>
</p:sldLayout>
</file>

<file path=ppt/slideLayouts/slideLayout23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752CB3C8-EB24-4C9E-9D2D-8E38947B4A62}" type="datetimeFigureOut">
              <a:rPr lang="zh-CN" altLang="en-US" smtClean="0"/>
              <a:pPr/>
              <a:t>2014/7/7</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8D118184-65DC-4B94-A5DA-EA29BCFB8C35}" type="slidenum">
              <a:rPr lang="zh-CN" altLang="en-US" smtClean="0"/>
              <a:pPr/>
              <a:t>‹#›</a:t>
            </a:fld>
            <a:endParaRPr lang="zh-CN" altLang="en-US"/>
          </a:p>
        </p:txBody>
      </p:sp>
    </p:spTree>
  </p:cSld>
  <p:clrMapOvr>
    <a:masterClrMapping/>
  </p:clrMapOvr>
  <p:transition>
    <p:fade/>
  </p:transition>
  <p:timing>
    <p:tnLst>
      <p:par>
        <p:cTn id="1" dur="indefinite" restart="never" nodeType="tmRoot"/>
      </p:par>
    </p:tnLst>
  </p:timing>
</p:sldLayout>
</file>

<file path=ppt/slideLayouts/slideLayout23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752CB3C8-EB24-4C9E-9D2D-8E38947B4A62}" type="datetimeFigureOut">
              <a:rPr lang="zh-CN" altLang="en-US" smtClean="0"/>
              <a:pPr/>
              <a:t>2014/7/7</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8D118184-65DC-4B94-A5DA-EA29BCFB8C35}" type="slidenum">
              <a:rPr lang="zh-CN" altLang="en-US" smtClean="0"/>
              <a:pPr/>
              <a:t>‹#›</a:t>
            </a:fld>
            <a:endParaRPr lang="zh-CN" altLang="en-US"/>
          </a:p>
        </p:txBody>
      </p:sp>
    </p:spTree>
  </p:cSld>
  <p:clrMapOvr>
    <a:masterClrMapping/>
  </p:clrMapOvr>
  <p:transition>
    <p:fade/>
  </p:transition>
  <p:timing>
    <p:tnLst>
      <p:par>
        <p:cTn id="1" dur="indefinite" restart="never" nodeType="tmRoot"/>
      </p:par>
    </p:tnLst>
  </p:timing>
</p:sldLayout>
</file>

<file path=ppt/slideLayouts/slideLayout23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752CB3C8-EB24-4C9E-9D2D-8E38947B4A62}" type="datetimeFigureOut">
              <a:rPr lang="zh-CN" altLang="en-US" smtClean="0"/>
              <a:pPr/>
              <a:t>2014/7/7</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8D118184-65DC-4B94-A5DA-EA29BCFB8C35}" type="slidenum">
              <a:rPr lang="zh-CN" altLang="en-US" smtClean="0"/>
              <a:pPr/>
              <a:t>‹#›</a:t>
            </a:fld>
            <a:endParaRPr lang="zh-CN" altLang="en-US"/>
          </a:p>
        </p:txBody>
      </p:sp>
    </p:spTree>
  </p:cSld>
  <p:clrMapOvr>
    <a:masterClrMapping/>
  </p:clrMapOvr>
  <p:transition>
    <p:fade/>
  </p:transition>
  <p:timing>
    <p:tnLst>
      <p:par>
        <p:cTn id="1" dur="indefinite" restart="never" nodeType="tmRoot"/>
      </p:par>
    </p:tnLst>
  </p:timing>
</p:sldLayout>
</file>

<file path=ppt/slideLayouts/slideLayout23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752CB3C8-EB24-4C9E-9D2D-8E38947B4A62}" type="datetimeFigureOut">
              <a:rPr lang="zh-CN" altLang="en-US" smtClean="0"/>
              <a:pPr/>
              <a:t>2014/7/7</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8D118184-65DC-4B94-A5DA-EA29BCFB8C35}" type="slidenum">
              <a:rPr lang="zh-CN" altLang="en-US" smtClean="0"/>
              <a:pPr/>
              <a:t>‹#›</a:t>
            </a:fld>
            <a:endParaRPr lang="zh-CN" altLang="en-US"/>
          </a:p>
        </p:txBody>
      </p:sp>
    </p:spTree>
  </p:cSld>
  <p:clrMapOvr>
    <a:masterClrMapping/>
  </p:clrMapOvr>
  <p:transition>
    <p:fade/>
  </p:transition>
  <p:timing>
    <p:tnLst>
      <p:par>
        <p:cTn id="1" dur="indefinite" restart="never" nodeType="tmRoot"/>
      </p:par>
    </p:tnLst>
  </p:timing>
</p:sldLayout>
</file>

<file path=ppt/slideLayouts/slideLayout23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752CB3C8-EB24-4C9E-9D2D-8E38947B4A62}" type="datetimeFigureOut">
              <a:rPr lang="zh-CN" altLang="en-US" smtClean="0"/>
              <a:pPr/>
              <a:t>2014/7/7</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8D118184-65DC-4B94-A5DA-EA29BCFB8C35}" type="slidenum">
              <a:rPr lang="zh-CN" altLang="en-US" smtClean="0"/>
              <a:pPr/>
              <a:t>‹#›</a:t>
            </a:fld>
            <a:endParaRPr lang="zh-CN" altLang="en-US"/>
          </a:p>
        </p:txBody>
      </p:sp>
    </p:spTree>
  </p:cSld>
  <p:clrMapOvr>
    <a:masterClrMapping/>
  </p:clrMapOvr>
  <p:transition>
    <p:fade/>
  </p:transition>
  <p:timing>
    <p:tnLst>
      <p:par>
        <p:cTn id="1" dur="indefinite" restart="never" nodeType="tmRoot"/>
      </p:par>
    </p:tnLst>
  </p:timing>
</p:sldLayout>
</file>

<file path=ppt/slideLayouts/slideLayout23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752CB3C8-EB24-4C9E-9D2D-8E38947B4A62}" type="datetimeFigureOut">
              <a:rPr lang="zh-CN" altLang="en-US" smtClean="0"/>
              <a:pPr/>
              <a:t>2014/7/7</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8D118184-65DC-4B94-A5DA-EA29BCFB8C35}" type="slidenum">
              <a:rPr lang="zh-CN" altLang="en-US" smtClean="0"/>
              <a:pPr/>
              <a:t>‹#›</a:t>
            </a:fld>
            <a:endParaRPr lang="zh-CN" altLang="en-US"/>
          </a:p>
        </p:txBody>
      </p:sp>
    </p:spTree>
  </p:cSld>
  <p:clrMapOvr>
    <a:masterClrMapping/>
  </p:clrMapOvr>
  <p:transition>
    <p:fade/>
  </p:transition>
  <p:timing>
    <p:tnLst>
      <p:par>
        <p:cTn id="1" dur="indefinite" restart="never" nodeType="tmRoot"/>
      </p:par>
    </p:tnLst>
  </p:timing>
</p:sldLayout>
</file>

<file path=ppt/slideLayouts/slideLayout23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752CB3C8-EB24-4C9E-9D2D-8E38947B4A62}" type="datetimeFigureOut">
              <a:rPr lang="zh-CN" altLang="en-US" smtClean="0"/>
              <a:pPr/>
              <a:t>2014/7/7</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8D118184-65DC-4B94-A5DA-EA29BCFB8C35}" type="slidenum">
              <a:rPr lang="zh-CN" altLang="en-US" smtClean="0"/>
              <a:pPr/>
              <a:t>‹#›</a:t>
            </a:fld>
            <a:endParaRPr lang="zh-CN" altLang="en-US"/>
          </a:p>
        </p:txBody>
      </p:sp>
    </p:spTree>
  </p:cSld>
  <p:clrMapOvr>
    <a:masterClrMapping/>
  </p:clrMapOvr>
  <p:transition>
    <p:fade/>
  </p:transition>
  <p:timing>
    <p:tnLst>
      <p:par>
        <p:cTn id="1" dur="indefinite" restart="never" nodeType="tmRoot"/>
      </p:par>
    </p:tnLst>
  </p:timing>
</p:sldLayout>
</file>

<file path=ppt/slideLayouts/slideLayout23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752CB3C8-EB24-4C9E-9D2D-8E38947B4A62}" type="datetimeFigureOut">
              <a:rPr lang="zh-CN" altLang="en-US" smtClean="0"/>
              <a:pPr/>
              <a:t>2014/7/7</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8D118184-65DC-4B94-A5DA-EA29BCFB8C35}" type="slidenum">
              <a:rPr lang="zh-CN" altLang="en-US" smtClean="0"/>
              <a:pPr/>
              <a:t>‹#›</a:t>
            </a:fld>
            <a:endParaRPr lang="zh-CN" altLang="en-US"/>
          </a:p>
        </p:txBody>
      </p:sp>
    </p:spTree>
  </p:cSld>
  <p:clrMapOvr>
    <a:masterClrMapping/>
  </p:clrMapOvr>
  <p:transition>
    <p:fade/>
  </p:transition>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cSld>
  <p:clrMapOvr>
    <a:masterClrMapping/>
  </p:clrMapOvr>
</p:sldLayout>
</file>

<file path=ppt/slideLayouts/slideLayout24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752CB3C8-EB24-4C9E-9D2D-8E38947B4A62}" type="datetimeFigureOut">
              <a:rPr lang="zh-CN" altLang="en-US" smtClean="0"/>
              <a:pPr/>
              <a:t>2014/7/7</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8D118184-65DC-4B94-A5DA-EA29BCFB8C35}" type="slidenum">
              <a:rPr lang="zh-CN" altLang="en-US" smtClean="0"/>
              <a:pPr/>
              <a:t>‹#›</a:t>
            </a:fld>
            <a:endParaRPr lang="zh-CN" altLang="en-US"/>
          </a:p>
        </p:txBody>
      </p:sp>
    </p:spTree>
  </p:cSld>
  <p:clrMapOvr>
    <a:masterClrMapping/>
  </p:clrMapOvr>
  <p:transition>
    <p:fade/>
  </p:transition>
  <p:timing>
    <p:tnLst>
      <p:par>
        <p:cTn id="1" dur="indefinite" restart="never" nodeType="tmRoot"/>
      </p:par>
    </p:tnLst>
  </p:timing>
</p:sldLayout>
</file>

<file path=ppt/slideLayouts/slideLayout24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752CB3C8-EB24-4C9E-9D2D-8E38947B4A62}" type="datetimeFigureOut">
              <a:rPr lang="zh-CN" altLang="en-US" smtClean="0"/>
              <a:pPr/>
              <a:t>2014/7/7</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8D118184-65DC-4B94-A5DA-EA29BCFB8C35}" type="slidenum">
              <a:rPr lang="zh-CN" altLang="en-US" smtClean="0"/>
              <a:pPr/>
              <a:t>‹#›</a:t>
            </a:fld>
            <a:endParaRPr lang="zh-CN" altLang="en-US"/>
          </a:p>
        </p:txBody>
      </p:sp>
    </p:spTree>
  </p:cSld>
  <p:clrMapOvr>
    <a:masterClrMapping/>
  </p:clrMapOvr>
  <p:transition>
    <p:fade/>
  </p:transition>
  <p:timing>
    <p:tnLst>
      <p:par>
        <p:cTn id="1" dur="indefinite" restart="never" nodeType="tmRoot"/>
      </p:par>
    </p:tnLst>
  </p:timing>
</p:sldLayout>
</file>

<file path=ppt/slideLayouts/slideLayout24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752CB3C8-EB24-4C9E-9D2D-8E38947B4A62}" type="datetimeFigureOut">
              <a:rPr lang="zh-CN" altLang="en-US" smtClean="0"/>
              <a:pPr/>
              <a:t>2014/7/7</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8D118184-65DC-4B94-A5DA-EA29BCFB8C35}" type="slidenum">
              <a:rPr lang="zh-CN" altLang="en-US" smtClean="0"/>
              <a:pPr/>
              <a:t>‹#›</a:t>
            </a:fld>
            <a:endParaRPr lang="zh-CN" altLang="en-US"/>
          </a:p>
        </p:txBody>
      </p:sp>
    </p:spTree>
  </p:cSld>
  <p:clrMapOvr>
    <a:masterClrMapping/>
  </p:clrMapOvr>
  <p:transition>
    <p:fade/>
  </p:transition>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5"/>
            <a:ext cx="7772400" cy="1022350"/>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79638"/>
            <a:ext cx="7772400" cy="112553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0"/>
            <a:ext cx="4038600" cy="33940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0"/>
            <a:ext cx="4038600" cy="33940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0938"/>
            <a:ext cx="4040188" cy="4810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950"/>
            <a:ext cx="4040188" cy="296227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150938"/>
            <a:ext cx="4041775" cy="4810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1631950"/>
            <a:ext cx="4041775" cy="296227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5"/>
            <a:ext cx="7772400" cy="1022350"/>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79638"/>
            <a:ext cx="7772400" cy="112553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lvl1pPr>
              <a:defRPr smtClean="0"/>
            </a:lvl1pPr>
          </a:lstStyle>
          <a:p>
            <a:pPr>
              <a:defRPr/>
            </a:pPr>
            <a:fld id="{29699445-D801-4685-84E1-12095BDC7265}" type="datetime1">
              <a:rPr lang="en-US" altLang="zh-CN"/>
              <a:pPr>
                <a:defRPr/>
              </a:pPr>
              <a:t>7/7/2014</a:t>
            </a:fld>
            <a:endParaRPr lang="zh-CN" altLang="zh-CN" sz="1800">
              <a:solidFill>
                <a:schemeClr val="tx1"/>
              </a:solidFill>
            </a:endParaRPr>
          </a:p>
        </p:txBody>
      </p:sp>
      <p:sp>
        <p:nvSpPr>
          <p:cNvPr id="5" name="页脚占位符 4"/>
          <p:cNvSpPr>
            <a:spLocks noGrp="1"/>
          </p:cNvSpPr>
          <p:nvPr>
            <p:ph type="ftr" sz="quarter" idx="11"/>
          </p:nvPr>
        </p:nvSpPr>
        <p:spPr/>
        <p:txBody>
          <a:bodyPr/>
          <a:lstStyle>
            <a:lvl1pPr>
              <a:defRPr smtClean="0"/>
            </a:lvl1pPr>
          </a:lstStyle>
          <a:p>
            <a:pPr>
              <a:defRPr/>
            </a:pPr>
            <a:endParaRPr lang="zh-CN" altLang="zh-CN"/>
          </a:p>
        </p:txBody>
      </p:sp>
      <p:sp>
        <p:nvSpPr>
          <p:cNvPr id="6" name="灯片编号占位符 5"/>
          <p:cNvSpPr>
            <a:spLocks noGrp="1"/>
          </p:cNvSpPr>
          <p:nvPr>
            <p:ph type="sldNum" sz="quarter" idx="12"/>
          </p:nvPr>
        </p:nvSpPr>
        <p:spPr/>
        <p:txBody>
          <a:bodyPr/>
          <a:lstStyle>
            <a:lvl1pPr>
              <a:defRPr smtClean="0"/>
            </a:lvl1pPr>
          </a:lstStyle>
          <a:p>
            <a:pPr>
              <a:defRPr/>
            </a:pPr>
            <a:fld id="{2E2F2A12-4F24-4371-9EB1-3155C524718D}" type="slidenum">
              <a:rPr lang="zh-CN" altLang="zh-CN"/>
              <a:pPr>
                <a:defRPr/>
              </a:pPr>
              <a:t>‹#›</a:t>
            </a:fld>
            <a:endParaRPr lang="zh-CN" altLang="zh-CN" sz="1800">
              <a:solidFill>
                <a:schemeClr val="tx1"/>
              </a:solidFill>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04788"/>
            <a:ext cx="3008313" cy="871537"/>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437"/>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076325"/>
            <a:ext cx="3008313" cy="35179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450"/>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60375"/>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smtClean="0"/>
          </a:p>
        </p:txBody>
      </p:sp>
      <p:sp>
        <p:nvSpPr>
          <p:cNvPr id="4" name="文本占位符 3"/>
          <p:cNvSpPr>
            <a:spLocks noGrp="1"/>
          </p:cNvSpPr>
          <p:nvPr>
            <p:ph type="body" sz="half" idx="2"/>
          </p:nvPr>
        </p:nvSpPr>
        <p:spPr>
          <a:xfrm>
            <a:off x="1792288" y="4025900"/>
            <a:ext cx="5486400" cy="60325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6375"/>
            <a:ext cx="2057400" cy="4387850"/>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6375"/>
            <a:ext cx="6019800" cy="4387850"/>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8194" name="Rectangle 2"/>
          <p:cNvSpPr>
            <a:spLocks noGrp="1" noChangeArrowheads="1"/>
          </p:cNvSpPr>
          <p:nvPr>
            <p:ph type="ctrTitle"/>
          </p:nvPr>
        </p:nvSpPr>
        <p:spPr>
          <a:xfrm>
            <a:off x="685800" y="1957388"/>
            <a:ext cx="7772400" cy="884237"/>
          </a:xfrm>
        </p:spPr>
        <p:txBody>
          <a:bodyPr/>
          <a:lstStyle>
            <a:lvl1pPr algn="ctr">
              <a:defRPr sz="3600" b="1"/>
            </a:lvl1pPr>
          </a:lstStyle>
          <a:p>
            <a:r>
              <a:rPr lang="zh-CN"/>
              <a:t>单击此处编辑母版标题样式</a:t>
            </a:r>
          </a:p>
        </p:txBody>
      </p:sp>
      <p:sp>
        <p:nvSpPr>
          <p:cNvPr id="8195" name="Rectangle 3"/>
          <p:cNvSpPr>
            <a:spLocks noGrp="1" noChangeArrowheads="1"/>
          </p:cNvSpPr>
          <p:nvPr>
            <p:ph type="subTitle" idx="1"/>
          </p:nvPr>
        </p:nvSpPr>
        <p:spPr>
          <a:xfrm>
            <a:off x="1371600" y="2914650"/>
            <a:ext cx="6400800" cy="630238"/>
          </a:xfrm>
        </p:spPr>
        <p:txBody>
          <a:bodyPr/>
          <a:lstStyle>
            <a:lvl1pPr marL="0" indent="0" algn="ctr">
              <a:buFontTx/>
              <a:buNone/>
              <a:defRPr/>
            </a:lvl1pPr>
          </a:lstStyle>
          <a:p>
            <a:r>
              <a:rPr lang="zh-CN"/>
              <a:t>单击此处编辑母版副标题样式</a:t>
            </a:r>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5"/>
            <a:ext cx="7772400" cy="1022350"/>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79638"/>
            <a:ext cx="7772400" cy="112553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0"/>
            <a:ext cx="4038600" cy="33940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0"/>
            <a:ext cx="4038600" cy="33940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0938"/>
            <a:ext cx="4040188" cy="4810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950"/>
            <a:ext cx="4040188" cy="296227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150938"/>
            <a:ext cx="4041775" cy="4810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1631950"/>
            <a:ext cx="4041775" cy="296227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0"/>
            <a:ext cx="4038600" cy="33940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0"/>
            <a:ext cx="4038600" cy="33940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lvl1pPr>
              <a:defRPr smtClean="0"/>
            </a:lvl1pPr>
          </a:lstStyle>
          <a:p>
            <a:pPr>
              <a:defRPr/>
            </a:pPr>
            <a:fld id="{457A12F8-BAF8-4A46-A0F5-5DC04CB5A24C}" type="datetime1">
              <a:rPr lang="en-US" altLang="zh-CN"/>
              <a:pPr>
                <a:defRPr/>
              </a:pPr>
              <a:t>7/7/2014</a:t>
            </a:fld>
            <a:endParaRPr lang="zh-CN" altLang="zh-CN" sz="1800">
              <a:solidFill>
                <a:schemeClr val="tx1"/>
              </a:solidFill>
            </a:endParaRPr>
          </a:p>
        </p:txBody>
      </p:sp>
      <p:sp>
        <p:nvSpPr>
          <p:cNvPr id="6" name="页脚占位符 5"/>
          <p:cNvSpPr>
            <a:spLocks noGrp="1"/>
          </p:cNvSpPr>
          <p:nvPr>
            <p:ph type="ftr" sz="quarter" idx="11"/>
          </p:nvPr>
        </p:nvSpPr>
        <p:spPr/>
        <p:txBody>
          <a:bodyPr/>
          <a:lstStyle>
            <a:lvl1pPr>
              <a:defRPr smtClean="0"/>
            </a:lvl1pPr>
          </a:lstStyle>
          <a:p>
            <a:pPr>
              <a:defRPr/>
            </a:pPr>
            <a:endParaRPr lang="zh-CN" altLang="zh-CN"/>
          </a:p>
        </p:txBody>
      </p:sp>
      <p:sp>
        <p:nvSpPr>
          <p:cNvPr id="7" name="灯片编号占位符 6"/>
          <p:cNvSpPr>
            <a:spLocks noGrp="1"/>
          </p:cNvSpPr>
          <p:nvPr>
            <p:ph type="sldNum" sz="quarter" idx="12"/>
          </p:nvPr>
        </p:nvSpPr>
        <p:spPr/>
        <p:txBody>
          <a:bodyPr/>
          <a:lstStyle>
            <a:lvl1pPr>
              <a:defRPr smtClean="0"/>
            </a:lvl1pPr>
          </a:lstStyle>
          <a:p>
            <a:pPr>
              <a:defRPr/>
            </a:pPr>
            <a:fld id="{DD43D492-41C3-4699-B5D5-761D28DC669A}" type="slidenum">
              <a:rPr lang="zh-CN" altLang="zh-CN"/>
              <a:pPr>
                <a:defRPr/>
              </a:pPr>
              <a:t>‹#›</a:t>
            </a:fld>
            <a:endParaRPr lang="zh-CN" altLang="zh-CN" sz="1800">
              <a:solidFill>
                <a:schemeClr val="tx1"/>
              </a:solidFill>
            </a:endParaRPr>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04788"/>
            <a:ext cx="3008313" cy="871537"/>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437"/>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076325"/>
            <a:ext cx="3008313" cy="35179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450"/>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60375"/>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smtClean="0"/>
          </a:p>
        </p:txBody>
      </p:sp>
      <p:sp>
        <p:nvSpPr>
          <p:cNvPr id="4" name="文本占位符 3"/>
          <p:cNvSpPr>
            <a:spLocks noGrp="1"/>
          </p:cNvSpPr>
          <p:nvPr>
            <p:ph type="body" sz="half" idx="2"/>
          </p:nvPr>
        </p:nvSpPr>
        <p:spPr>
          <a:xfrm>
            <a:off x="1792288" y="4025900"/>
            <a:ext cx="5486400" cy="60325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6375"/>
            <a:ext cx="2057400" cy="4387850"/>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6375"/>
            <a:ext cx="6019800" cy="4387850"/>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showMasterSp="0" type="title" preserve="1">
  <p:cSld name="标题幻灯片">
    <p:bg bwMode="auto">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4" name="Line 5"/>
          <p:cNvSpPr>
            <a:spLocks noChangeShapeType="1"/>
          </p:cNvSpPr>
          <p:nvPr/>
        </p:nvSpPr>
        <p:spPr bwMode="auto">
          <a:xfrm>
            <a:off x="0" y="466725"/>
            <a:ext cx="9144000" cy="0"/>
          </a:xfrm>
          <a:prstGeom prst="line">
            <a:avLst/>
          </a:prstGeom>
          <a:noFill/>
          <a:ln w="19050" cmpd="sng">
            <a:solidFill>
              <a:schemeClr val="tx1"/>
            </a:solidFill>
            <a:round/>
            <a:headEnd/>
            <a:tailEnd/>
          </a:ln>
          <a:effectLst/>
        </p:spPr>
        <p:txBody>
          <a:bodyPr/>
          <a:lstStyle/>
          <a:p>
            <a:pPr>
              <a:defRPr/>
            </a:pPr>
            <a:endParaRPr lang="zh-CN" altLang="en-US"/>
          </a:p>
        </p:txBody>
      </p:sp>
      <p:sp>
        <p:nvSpPr>
          <p:cNvPr id="10246" name="Rectangle 6"/>
          <p:cNvSpPr>
            <a:spLocks noGrp="1" noChangeArrowheads="1"/>
          </p:cNvSpPr>
          <p:nvPr>
            <p:ph type="ctrTitle" sz="quarter"/>
          </p:nvPr>
        </p:nvSpPr>
        <p:spPr>
          <a:xfrm>
            <a:off x="685800" y="1597025"/>
            <a:ext cx="7772400" cy="1103313"/>
          </a:xfrm>
        </p:spPr>
        <p:txBody>
          <a:bodyPr/>
          <a:lstStyle>
            <a:lvl1pPr algn="ctr">
              <a:defRPr sz="3600" b="1">
                <a:solidFill>
                  <a:schemeClr val="bg1"/>
                </a:solidFill>
              </a:defRPr>
            </a:lvl1pPr>
          </a:lstStyle>
          <a:p>
            <a:r>
              <a:rPr lang="zh-CN"/>
              <a:t>单击此处编辑母版标题样式</a:t>
            </a:r>
          </a:p>
        </p:txBody>
      </p:sp>
      <p:sp>
        <p:nvSpPr>
          <p:cNvPr id="10247" name="Rectangle 7"/>
          <p:cNvSpPr>
            <a:spLocks noGrp="1" noChangeArrowheads="1"/>
          </p:cNvSpPr>
          <p:nvPr>
            <p:ph type="subTitle" sz="quarter" idx="1"/>
          </p:nvPr>
        </p:nvSpPr>
        <p:spPr>
          <a:xfrm>
            <a:off x="1371600" y="2914650"/>
            <a:ext cx="6400800" cy="792163"/>
          </a:xfrm>
        </p:spPr>
        <p:txBody>
          <a:bodyPr/>
          <a:lstStyle>
            <a:lvl1pPr marL="0" indent="0" algn="ctr">
              <a:buFontTx/>
              <a:buNone/>
              <a:defRPr sz="2800">
                <a:solidFill>
                  <a:schemeClr val="bg1"/>
                </a:solidFill>
              </a:defRPr>
            </a:lvl1pPr>
          </a:lstStyle>
          <a:p>
            <a:r>
              <a:rPr lang="zh-CN"/>
              <a:t>单击此处编辑母版副标题样式</a:t>
            </a:r>
          </a:p>
        </p:txBody>
      </p:sp>
      <p:sp>
        <p:nvSpPr>
          <p:cNvPr id="5" name="Rectangle 2"/>
          <p:cNvSpPr>
            <a:spLocks noGrp="1" noChangeArrowheads="1"/>
          </p:cNvSpPr>
          <p:nvPr>
            <p:ph type="sldNum" sz="quarter" idx="10"/>
          </p:nvPr>
        </p:nvSpPr>
        <p:spPr>
          <a:xfrm>
            <a:off x="6553200" y="4683125"/>
            <a:ext cx="2133600" cy="358775"/>
          </a:xfrm>
        </p:spPr>
        <p:txBody>
          <a:bodyPr/>
          <a:lstStyle>
            <a:lvl1pPr>
              <a:defRPr smtClean="0"/>
            </a:lvl1pPr>
          </a:lstStyle>
          <a:p>
            <a:pPr>
              <a:defRPr/>
            </a:pPr>
            <a:fld id="{6C295B51-4A7F-49C7-9C50-89FCF1FAD7B5}" type="slidenum">
              <a:rPr lang="zh-CN" altLang="en-US"/>
              <a:pPr>
                <a:defRPr/>
              </a:pPr>
              <a:t>‹#›</a:t>
            </a:fld>
            <a:endParaRPr lang="en-US"/>
          </a:p>
        </p:txBody>
      </p:sp>
      <p:sp>
        <p:nvSpPr>
          <p:cNvPr id="6" name="Rectangle 3"/>
          <p:cNvSpPr>
            <a:spLocks noGrp="1" noChangeArrowheads="1"/>
          </p:cNvSpPr>
          <p:nvPr>
            <p:ph type="dt" sz="half" idx="11"/>
          </p:nvPr>
        </p:nvSpPr>
        <p:spPr>
          <a:xfrm>
            <a:off x="457200" y="4683125"/>
            <a:ext cx="2133600" cy="358775"/>
          </a:xfrm>
        </p:spPr>
        <p:txBody>
          <a:bodyPr/>
          <a:lstStyle>
            <a:lvl1pPr>
              <a:defRPr smtClean="0"/>
            </a:lvl1pPr>
          </a:lstStyle>
          <a:p>
            <a:pPr>
              <a:defRPr/>
            </a:pPr>
            <a:fld id="{0B3A7EF4-9362-4A3D-84D0-2E26F468CA29}" type="datetimeFigureOut">
              <a:rPr lang="zh-CN" altLang="en-US"/>
              <a:pPr>
                <a:defRPr/>
              </a:pPr>
              <a:t>2014/7/7</a:t>
            </a:fld>
            <a:endParaRPr lang="en-US"/>
          </a:p>
        </p:txBody>
      </p:sp>
      <p:sp>
        <p:nvSpPr>
          <p:cNvPr id="7" name="Rectangle 4"/>
          <p:cNvSpPr>
            <a:spLocks noGrp="1" noChangeArrowheads="1"/>
          </p:cNvSpPr>
          <p:nvPr>
            <p:ph type="ftr" sz="quarter" idx="12"/>
          </p:nvPr>
        </p:nvSpPr>
        <p:spPr>
          <a:xfrm>
            <a:off x="3124200" y="4683125"/>
            <a:ext cx="2895600" cy="358775"/>
          </a:xfrm>
        </p:spPr>
        <p:txBody>
          <a:bodyPr/>
          <a:lstStyle>
            <a:lvl1pPr>
              <a:defRPr smtClean="0"/>
            </a:lvl1pPr>
          </a:lstStyle>
          <a:p>
            <a:pPr>
              <a:defRPr/>
            </a:pPr>
            <a:endParaRPr lang="en-US"/>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Layout>
</file>

<file path=ppt/slideLayouts/slideLayout46.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2"/>
          <p:cNvSpPr>
            <a:spLocks noGrp="1" noChangeArrowheads="1"/>
          </p:cNvSpPr>
          <p:nvPr>
            <p:ph type="sldNum" sz="quarter" idx="10"/>
          </p:nvPr>
        </p:nvSpPr>
        <p:spPr>
          <a:ln/>
        </p:spPr>
        <p:txBody>
          <a:bodyPr/>
          <a:lstStyle>
            <a:lvl1pPr>
              <a:defRPr/>
            </a:lvl1pPr>
          </a:lstStyle>
          <a:p>
            <a:pPr>
              <a:defRPr/>
            </a:pPr>
            <a:fld id="{66C52BF9-C035-40E0-824D-7083C884124A}" type="slidenum">
              <a:rPr lang="zh-CN" altLang="en-US"/>
              <a:pPr>
                <a:defRPr/>
              </a:pPr>
              <a:t>‹#›</a:t>
            </a:fld>
            <a:endParaRPr lang="en-US"/>
          </a:p>
        </p:txBody>
      </p:sp>
      <p:sp>
        <p:nvSpPr>
          <p:cNvPr id="5" name="Rectangle 3"/>
          <p:cNvSpPr>
            <a:spLocks noGrp="1" noChangeArrowheads="1"/>
          </p:cNvSpPr>
          <p:nvPr>
            <p:ph type="dt" sz="half" idx="11"/>
          </p:nvPr>
        </p:nvSpPr>
        <p:spPr>
          <a:ln/>
        </p:spPr>
        <p:txBody>
          <a:bodyPr/>
          <a:lstStyle>
            <a:lvl1pPr>
              <a:defRPr/>
            </a:lvl1pPr>
          </a:lstStyle>
          <a:p>
            <a:pPr>
              <a:defRPr/>
            </a:pPr>
            <a:fld id="{D36CA62B-4D65-4277-ADE7-D17331D263DB}" type="datetimeFigureOut">
              <a:rPr lang="zh-CN" altLang="en-US"/>
              <a:pPr>
                <a:defRPr/>
              </a:pPr>
              <a:t>2014/7/7</a:t>
            </a:fld>
            <a:endParaRPr lang="en-US"/>
          </a:p>
        </p:txBody>
      </p:sp>
      <p:sp>
        <p:nvSpPr>
          <p:cNvPr id="6" name="Rectangle 4"/>
          <p:cNvSpPr>
            <a:spLocks noGrp="1" noChangeArrowheads="1"/>
          </p:cNvSpPr>
          <p:nvPr>
            <p:ph type="ftr" sz="quarter" idx="12"/>
          </p:nvPr>
        </p:nvSpPr>
        <p:spPr>
          <a:ln/>
        </p:spPr>
        <p:txBody>
          <a:bodyPr/>
          <a:lstStyle>
            <a:lvl1pPr>
              <a:defRPr/>
            </a:lvl1pPr>
          </a:lstStyle>
          <a:p>
            <a:pPr>
              <a:defRPr/>
            </a:pPr>
            <a:endParaRPr lang="en-US"/>
          </a:p>
        </p:txBody>
      </p:sp>
    </p:spTree>
  </p:cSld>
  <p:clrMapOvr>
    <a:masterClrMapping/>
  </p:clrMapOvr>
  <p:transition>
    <p:fade/>
  </p:transition>
</p:sldLayout>
</file>

<file path=ppt/slideLayouts/slideLayout47.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5"/>
            <a:ext cx="7772400" cy="1022350"/>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79638"/>
            <a:ext cx="7772400" cy="112553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
        <p:nvSpPr>
          <p:cNvPr id="4" name="Rectangle 2"/>
          <p:cNvSpPr>
            <a:spLocks noGrp="1" noChangeArrowheads="1"/>
          </p:cNvSpPr>
          <p:nvPr>
            <p:ph type="sldNum" sz="quarter" idx="10"/>
          </p:nvPr>
        </p:nvSpPr>
        <p:spPr>
          <a:ln/>
        </p:spPr>
        <p:txBody>
          <a:bodyPr/>
          <a:lstStyle>
            <a:lvl1pPr>
              <a:defRPr/>
            </a:lvl1pPr>
          </a:lstStyle>
          <a:p>
            <a:pPr>
              <a:defRPr/>
            </a:pPr>
            <a:fld id="{9B457D9C-D3E8-4077-8646-95DBA53CA2DD}" type="slidenum">
              <a:rPr lang="zh-CN" altLang="en-US"/>
              <a:pPr>
                <a:defRPr/>
              </a:pPr>
              <a:t>‹#›</a:t>
            </a:fld>
            <a:endParaRPr lang="en-US"/>
          </a:p>
        </p:txBody>
      </p:sp>
      <p:sp>
        <p:nvSpPr>
          <p:cNvPr id="5" name="Rectangle 3"/>
          <p:cNvSpPr>
            <a:spLocks noGrp="1" noChangeArrowheads="1"/>
          </p:cNvSpPr>
          <p:nvPr>
            <p:ph type="dt" sz="half" idx="11"/>
          </p:nvPr>
        </p:nvSpPr>
        <p:spPr>
          <a:ln/>
        </p:spPr>
        <p:txBody>
          <a:bodyPr/>
          <a:lstStyle>
            <a:lvl1pPr>
              <a:defRPr/>
            </a:lvl1pPr>
          </a:lstStyle>
          <a:p>
            <a:pPr>
              <a:defRPr/>
            </a:pPr>
            <a:fld id="{D36CA62B-4D65-4277-ADE7-D17331D263DB}" type="datetimeFigureOut">
              <a:rPr lang="zh-CN" altLang="en-US"/>
              <a:pPr>
                <a:defRPr/>
              </a:pPr>
              <a:t>2014/7/7</a:t>
            </a:fld>
            <a:endParaRPr lang="en-US"/>
          </a:p>
        </p:txBody>
      </p:sp>
      <p:sp>
        <p:nvSpPr>
          <p:cNvPr id="6" name="Rectangle 4"/>
          <p:cNvSpPr>
            <a:spLocks noGrp="1" noChangeArrowheads="1"/>
          </p:cNvSpPr>
          <p:nvPr>
            <p:ph type="ftr" sz="quarter" idx="12"/>
          </p:nvPr>
        </p:nvSpPr>
        <p:spPr>
          <a:ln/>
        </p:spPr>
        <p:txBody>
          <a:bodyPr/>
          <a:lstStyle>
            <a:lvl1pPr>
              <a:defRPr/>
            </a:lvl1pPr>
          </a:lstStyle>
          <a:p>
            <a:pPr>
              <a:defRPr/>
            </a:pPr>
            <a:endParaRPr lang="en-US"/>
          </a:p>
        </p:txBody>
      </p:sp>
    </p:spTree>
  </p:cSld>
  <p:clrMapOvr>
    <a:masterClrMapping/>
  </p:clrMapOvr>
  <p:transition>
    <p:fade/>
  </p:transition>
</p:sldLayout>
</file>

<file path=ppt/slideLayouts/slideLayout48.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060450"/>
            <a:ext cx="4038600" cy="34020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060450"/>
            <a:ext cx="4038600" cy="34020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Rectangle 2"/>
          <p:cNvSpPr>
            <a:spLocks noGrp="1" noChangeArrowheads="1"/>
          </p:cNvSpPr>
          <p:nvPr>
            <p:ph type="sldNum" sz="quarter" idx="10"/>
          </p:nvPr>
        </p:nvSpPr>
        <p:spPr>
          <a:ln/>
        </p:spPr>
        <p:txBody>
          <a:bodyPr/>
          <a:lstStyle>
            <a:lvl1pPr>
              <a:defRPr/>
            </a:lvl1pPr>
          </a:lstStyle>
          <a:p>
            <a:pPr>
              <a:defRPr/>
            </a:pPr>
            <a:fld id="{E1AB24A3-7187-4351-910B-88E4A322CD3B}" type="slidenum">
              <a:rPr lang="zh-CN" altLang="en-US"/>
              <a:pPr>
                <a:defRPr/>
              </a:pPr>
              <a:t>‹#›</a:t>
            </a:fld>
            <a:endParaRPr lang="en-US"/>
          </a:p>
        </p:txBody>
      </p:sp>
      <p:sp>
        <p:nvSpPr>
          <p:cNvPr id="6" name="Rectangle 3"/>
          <p:cNvSpPr>
            <a:spLocks noGrp="1" noChangeArrowheads="1"/>
          </p:cNvSpPr>
          <p:nvPr>
            <p:ph type="dt" sz="half" idx="11"/>
          </p:nvPr>
        </p:nvSpPr>
        <p:spPr>
          <a:ln/>
        </p:spPr>
        <p:txBody>
          <a:bodyPr/>
          <a:lstStyle>
            <a:lvl1pPr>
              <a:defRPr/>
            </a:lvl1pPr>
          </a:lstStyle>
          <a:p>
            <a:pPr>
              <a:defRPr/>
            </a:pPr>
            <a:fld id="{D36CA62B-4D65-4277-ADE7-D17331D263DB}" type="datetimeFigureOut">
              <a:rPr lang="zh-CN" altLang="en-US"/>
              <a:pPr>
                <a:defRPr/>
              </a:pPr>
              <a:t>2014/7/7</a:t>
            </a:fld>
            <a:endParaRPr lang="en-US"/>
          </a:p>
        </p:txBody>
      </p:sp>
      <p:sp>
        <p:nvSpPr>
          <p:cNvPr id="7" name="Rectangle 4"/>
          <p:cNvSpPr>
            <a:spLocks noGrp="1" noChangeArrowheads="1"/>
          </p:cNvSpPr>
          <p:nvPr>
            <p:ph type="ftr" sz="quarter" idx="12"/>
          </p:nvPr>
        </p:nvSpPr>
        <p:spPr>
          <a:ln/>
        </p:spPr>
        <p:txBody>
          <a:bodyPr/>
          <a:lstStyle>
            <a:lvl1pPr>
              <a:defRPr/>
            </a:lvl1pPr>
          </a:lstStyle>
          <a:p>
            <a:pPr>
              <a:defRPr/>
            </a:pPr>
            <a:endParaRPr lang="en-US"/>
          </a:p>
        </p:txBody>
      </p:sp>
    </p:spTree>
  </p:cSld>
  <p:clrMapOvr>
    <a:masterClrMapping/>
  </p:clrMapOvr>
  <p:transition>
    <p:fade/>
  </p:transition>
</p:sldLayout>
</file>

<file path=ppt/slideLayouts/slideLayout49.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06375"/>
            <a:ext cx="8229600" cy="85725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0938"/>
            <a:ext cx="4040188" cy="4810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950"/>
            <a:ext cx="4040188" cy="296227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150938"/>
            <a:ext cx="4041775" cy="4810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1631950"/>
            <a:ext cx="4041775" cy="296227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Rectangle 2"/>
          <p:cNvSpPr>
            <a:spLocks noGrp="1" noChangeArrowheads="1"/>
          </p:cNvSpPr>
          <p:nvPr>
            <p:ph type="sldNum" sz="quarter" idx="10"/>
          </p:nvPr>
        </p:nvSpPr>
        <p:spPr>
          <a:ln/>
        </p:spPr>
        <p:txBody>
          <a:bodyPr/>
          <a:lstStyle>
            <a:lvl1pPr>
              <a:defRPr/>
            </a:lvl1pPr>
          </a:lstStyle>
          <a:p>
            <a:pPr>
              <a:defRPr/>
            </a:pPr>
            <a:fld id="{70489D55-1342-418B-9106-76F2A4B74E11}" type="slidenum">
              <a:rPr lang="zh-CN" altLang="en-US"/>
              <a:pPr>
                <a:defRPr/>
              </a:pPr>
              <a:t>‹#›</a:t>
            </a:fld>
            <a:endParaRPr lang="en-US"/>
          </a:p>
        </p:txBody>
      </p:sp>
      <p:sp>
        <p:nvSpPr>
          <p:cNvPr id="8" name="Rectangle 3"/>
          <p:cNvSpPr>
            <a:spLocks noGrp="1" noChangeArrowheads="1"/>
          </p:cNvSpPr>
          <p:nvPr>
            <p:ph type="dt" sz="half" idx="11"/>
          </p:nvPr>
        </p:nvSpPr>
        <p:spPr>
          <a:ln/>
        </p:spPr>
        <p:txBody>
          <a:bodyPr/>
          <a:lstStyle>
            <a:lvl1pPr>
              <a:defRPr/>
            </a:lvl1pPr>
          </a:lstStyle>
          <a:p>
            <a:pPr>
              <a:defRPr/>
            </a:pPr>
            <a:fld id="{D36CA62B-4D65-4277-ADE7-D17331D263DB}" type="datetimeFigureOut">
              <a:rPr lang="zh-CN" altLang="en-US"/>
              <a:pPr>
                <a:defRPr/>
              </a:pPr>
              <a:t>2014/7/7</a:t>
            </a:fld>
            <a:endParaRPr lang="en-US"/>
          </a:p>
        </p:txBody>
      </p:sp>
      <p:sp>
        <p:nvSpPr>
          <p:cNvPr id="9" name="Rectangle 4"/>
          <p:cNvSpPr>
            <a:spLocks noGrp="1" noChangeArrowheads="1"/>
          </p:cNvSpPr>
          <p:nvPr>
            <p:ph type="ftr" sz="quarter" idx="12"/>
          </p:nvPr>
        </p:nvSpPr>
        <p:spPr>
          <a:ln/>
        </p:spPr>
        <p:txBody>
          <a:bodyPr/>
          <a:lstStyle>
            <a:lvl1pPr>
              <a:defRPr/>
            </a:lvl1pPr>
          </a:lstStyle>
          <a:p>
            <a:pPr>
              <a:defRPr/>
            </a:pPr>
            <a:endParaRPr lang="en-US"/>
          </a:p>
        </p:txBody>
      </p:sp>
    </p:spTree>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06375"/>
            <a:ext cx="8229600" cy="85725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0938"/>
            <a:ext cx="4040188" cy="4810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950"/>
            <a:ext cx="4040188" cy="296227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150938"/>
            <a:ext cx="4041775" cy="4810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1631950"/>
            <a:ext cx="4041775" cy="296227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lvl1pPr>
              <a:defRPr smtClean="0"/>
            </a:lvl1pPr>
          </a:lstStyle>
          <a:p>
            <a:pPr>
              <a:defRPr/>
            </a:pPr>
            <a:fld id="{5ED7F7C1-FBEA-4FE6-8743-5F10637245BA}" type="datetime1">
              <a:rPr lang="en-US" altLang="zh-CN"/>
              <a:pPr>
                <a:defRPr/>
              </a:pPr>
              <a:t>7/7/2014</a:t>
            </a:fld>
            <a:endParaRPr lang="zh-CN" altLang="zh-CN" sz="1800">
              <a:solidFill>
                <a:schemeClr val="tx1"/>
              </a:solidFill>
            </a:endParaRPr>
          </a:p>
        </p:txBody>
      </p:sp>
      <p:sp>
        <p:nvSpPr>
          <p:cNvPr id="8" name="页脚占位符 7"/>
          <p:cNvSpPr>
            <a:spLocks noGrp="1"/>
          </p:cNvSpPr>
          <p:nvPr>
            <p:ph type="ftr" sz="quarter" idx="11"/>
          </p:nvPr>
        </p:nvSpPr>
        <p:spPr/>
        <p:txBody>
          <a:bodyPr/>
          <a:lstStyle>
            <a:lvl1pPr>
              <a:defRPr smtClean="0"/>
            </a:lvl1pPr>
          </a:lstStyle>
          <a:p>
            <a:pPr>
              <a:defRPr/>
            </a:pPr>
            <a:endParaRPr lang="zh-CN" altLang="zh-CN"/>
          </a:p>
        </p:txBody>
      </p:sp>
      <p:sp>
        <p:nvSpPr>
          <p:cNvPr id="9" name="灯片编号占位符 8"/>
          <p:cNvSpPr>
            <a:spLocks noGrp="1"/>
          </p:cNvSpPr>
          <p:nvPr>
            <p:ph type="sldNum" sz="quarter" idx="12"/>
          </p:nvPr>
        </p:nvSpPr>
        <p:spPr/>
        <p:txBody>
          <a:bodyPr/>
          <a:lstStyle>
            <a:lvl1pPr>
              <a:defRPr smtClean="0"/>
            </a:lvl1pPr>
          </a:lstStyle>
          <a:p>
            <a:pPr>
              <a:defRPr/>
            </a:pPr>
            <a:fld id="{B59103DE-FB3F-42B0-9F91-CF2FDFAEE269}" type="slidenum">
              <a:rPr lang="zh-CN" altLang="zh-CN"/>
              <a:pPr>
                <a:defRPr/>
              </a:pPr>
              <a:t>‹#›</a:t>
            </a:fld>
            <a:endParaRPr lang="zh-CN" altLang="zh-CN" sz="1800">
              <a:solidFill>
                <a:schemeClr val="tx1"/>
              </a:solidFill>
            </a:endParaRPr>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Rectangle 2"/>
          <p:cNvSpPr>
            <a:spLocks noGrp="1" noChangeArrowheads="1"/>
          </p:cNvSpPr>
          <p:nvPr>
            <p:ph type="sldNum" sz="quarter" idx="10"/>
          </p:nvPr>
        </p:nvSpPr>
        <p:spPr>
          <a:ln/>
        </p:spPr>
        <p:txBody>
          <a:bodyPr/>
          <a:lstStyle>
            <a:lvl1pPr>
              <a:defRPr/>
            </a:lvl1pPr>
          </a:lstStyle>
          <a:p>
            <a:pPr>
              <a:defRPr/>
            </a:pPr>
            <a:fld id="{303F3A0D-EB5E-4133-ACFA-6308237DA839}" type="slidenum">
              <a:rPr lang="zh-CN" altLang="en-US"/>
              <a:pPr>
                <a:defRPr/>
              </a:pPr>
              <a:t>‹#›</a:t>
            </a:fld>
            <a:endParaRPr lang="en-US"/>
          </a:p>
        </p:txBody>
      </p:sp>
      <p:sp>
        <p:nvSpPr>
          <p:cNvPr id="4" name="Rectangle 3"/>
          <p:cNvSpPr>
            <a:spLocks noGrp="1" noChangeArrowheads="1"/>
          </p:cNvSpPr>
          <p:nvPr>
            <p:ph type="dt" sz="half" idx="11"/>
          </p:nvPr>
        </p:nvSpPr>
        <p:spPr>
          <a:ln/>
        </p:spPr>
        <p:txBody>
          <a:bodyPr/>
          <a:lstStyle>
            <a:lvl1pPr>
              <a:defRPr/>
            </a:lvl1pPr>
          </a:lstStyle>
          <a:p>
            <a:pPr>
              <a:defRPr/>
            </a:pPr>
            <a:fld id="{D36CA62B-4D65-4277-ADE7-D17331D263DB}" type="datetimeFigureOut">
              <a:rPr lang="zh-CN" altLang="en-US"/>
              <a:pPr>
                <a:defRPr/>
              </a:pPr>
              <a:t>2014/7/7</a:t>
            </a:fld>
            <a:endParaRPr lang="en-US"/>
          </a:p>
        </p:txBody>
      </p:sp>
      <p:sp>
        <p:nvSpPr>
          <p:cNvPr id="5" name="Rectangle 4"/>
          <p:cNvSpPr>
            <a:spLocks noGrp="1" noChangeArrowheads="1"/>
          </p:cNvSpPr>
          <p:nvPr>
            <p:ph type="ftr" sz="quarter" idx="12"/>
          </p:nvPr>
        </p:nvSpPr>
        <p:spPr>
          <a:ln/>
        </p:spPr>
        <p:txBody>
          <a:bodyPr/>
          <a:lstStyle>
            <a:lvl1pPr>
              <a:defRPr/>
            </a:lvl1pPr>
          </a:lstStyle>
          <a:p>
            <a:pPr>
              <a:defRPr/>
            </a:pPr>
            <a:endParaRPr lang="en-US"/>
          </a:p>
        </p:txBody>
      </p:sp>
    </p:spTree>
  </p:cSld>
  <p:clrMapOvr>
    <a:masterClrMapping/>
  </p:clrMapOvr>
  <p:transition>
    <p:fade/>
  </p:transition>
</p:sldLayout>
</file>

<file path=ppt/slideLayouts/slideLayout5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Rectangle 2"/>
          <p:cNvSpPr>
            <a:spLocks noGrp="1" noChangeArrowheads="1"/>
          </p:cNvSpPr>
          <p:nvPr>
            <p:ph type="sldNum" sz="quarter" idx="10"/>
          </p:nvPr>
        </p:nvSpPr>
        <p:spPr>
          <a:ln/>
        </p:spPr>
        <p:txBody>
          <a:bodyPr/>
          <a:lstStyle>
            <a:lvl1pPr>
              <a:defRPr/>
            </a:lvl1pPr>
          </a:lstStyle>
          <a:p>
            <a:pPr>
              <a:defRPr/>
            </a:pPr>
            <a:fld id="{0605934E-E5E4-4098-84DF-147DBCC6C24F}" type="slidenum">
              <a:rPr lang="zh-CN" altLang="en-US"/>
              <a:pPr>
                <a:defRPr/>
              </a:pPr>
              <a:t>‹#›</a:t>
            </a:fld>
            <a:endParaRPr lang="en-US"/>
          </a:p>
        </p:txBody>
      </p:sp>
      <p:sp>
        <p:nvSpPr>
          <p:cNvPr id="3" name="Rectangle 3"/>
          <p:cNvSpPr>
            <a:spLocks noGrp="1" noChangeArrowheads="1"/>
          </p:cNvSpPr>
          <p:nvPr>
            <p:ph type="dt" sz="half" idx="11"/>
          </p:nvPr>
        </p:nvSpPr>
        <p:spPr>
          <a:ln/>
        </p:spPr>
        <p:txBody>
          <a:bodyPr/>
          <a:lstStyle>
            <a:lvl1pPr>
              <a:defRPr/>
            </a:lvl1pPr>
          </a:lstStyle>
          <a:p>
            <a:pPr>
              <a:defRPr/>
            </a:pPr>
            <a:fld id="{D36CA62B-4D65-4277-ADE7-D17331D263DB}" type="datetimeFigureOut">
              <a:rPr lang="zh-CN" altLang="en-US"/>
              <a:pPr>
                <a:defRPr/>
              </a:pPr>
              <a:t>2014/7/7</a:t>
            </a:fld>
            <a:endParaRPr lang="en-US"/>
          </a:p>
        </p:txBody>
      </p:sp>
      <p:sp>
        <p:nvSpPr>
          <p:cNvPr id="4" name="Rectangle 4"/>
          <p:cNvSpPr>
            <a:spLocks noGrp="1" noChangeArrowheads="1"/>
          </p:cNvSpPr>
          <p:nvPr>
            <p:ph type="ftr" sz="quarter" idx="12"/>
          </p:nvPr>
        </p:nvSpPr>
        <p:spPr>
          <a:ln/>
        </p:spPr>
        <p:txBody>
          <a:bodyPr/>
          <a:lstStyle>
            <a:lvl1pPr>
              <a:defRPr/>
            </a:lvl1pPr>
          </a:lstStyle>
          <a:p>
            <a:pPr>
              <a:defRPr/>
            </a:pPr>
            <a:endParaRPr lang="en-US"/>
          </a:p>
        </p:txBody>
      </p:sp>
    </p:spTree>
  </p:cSld>
  <p:clrMapOvr>
    <a:masterClrMapping/>
  </p:clrMapOvr>
  <p:transition>
    <p:fade/>
  </p:transition>
</p:sldLayout>
</file>

<file path=ppt/slideLayouts/slideLayout52.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04788"/>
            <a:ext cx="3008313" cy="871537"/>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437"/>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076325"/>
            <a:ext cx="3008313" cy="35179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Rectangle 2"/>
          <p:cNvSpPr>
            <a:spLocks noGrp="1" noChangeArrowheads="1"/>
          </p:cNvSpPr>
          <p:nvPr>
            <p:ph type="sldNum" sz="quarter" idx="10"/>
          </p:nvPr>
        </p:nvSpPr>
        <p:spPr>
          <a:ln/>
        </p:spPr>
        <p:txBody>
          <a:bodyPr/>
          <a:lstStyle>
            <a:lvl1pPr>
              <a:defRPr/>
            </a:lvl1pPr>
          </a:lstStyle>
          <a:p>
            <a:pPr>
              <a:defRPr/>
            </a:pPr>
            <a:fld id="{D5FA1D39-DDF4-4F8D-83E3-89C5DACD31D3}" type="slidenum">
              <a:rPr lang="zh-CN" altLang="en-US"/>
              <a:pPr>
                <a:defRPr/>
              </a:pPr>
              <a:t>‹#›</a:t>
            </a:fld>
            <a:endParaRPr lang="en-US"/>
          </a:p>
        </p:txBody>
      </p:sp>
      <p:sp>
        <p:nvSpPr>
          <p:cNvPr id="6" name="Rectangle 3"/>
          <p:cNvSpPr>
            <a:spLocks noGrp="1" noChangeArrowheads="1"/>
          </p:cNvSpPr>
          <p:nvPr>
            <p:ph type="dt" sz="half" idx="11"/>
          </p:nvPr>
        </p:nvSpPr>
        <p:spPr>
          <a:ln/>
        </p:spPr>
        <p:txBody>
          <a:bodyPr/>
          <a:lstStyle>
            <a:lvl1pPr>
              <a:defRPr/>
            </a:lvl1pPr>
          </a:lstStyle>
          <a:p>
            <a:pPr>
              <a:defRPr/>
            </a:pPr>
            <a:fld id="{D36CA62B-4D65-4277-ADE7-D17331D263DB}" type="datetimeFigureOut">
              <a:rPr lang="zh-CN" altLang="en-US"/>
              <a:pPr>
                <a:defRPr/>
              </a:pPr>
              <a:t>2014/7/7</a:t>
            </a:fld>
            <a:endParaRPr lang="en-US"/>
          </a:p>
        </p:txBody>
      </p:sp>
      <p:sp>
        <p:nvSpPr>
          <p:cNvPr id="7" name="Rectangle 4"/>
          <p:cNvSpPr>
            <a:spLocks noGrp="1" noChangeArrowheads="1"/>
          </p:cNvSpPr>
          <p:nvPr>
            <p:ph type="ftr" sz="quarter" idx="12"/>
          </p:nvPr>
        </p:nvSpPr>
        <p:spPr>
          <a:ln/>
        </p:spPr>
        <p:txBody>
          <a:bodyPr/>
          <a:lstStyle>
            <a:lvl1pPr>
              <a:defRPr/>
            </a:lvl1pPr>
          </a:lstStyle>
          <a:p>
            <a:pPr>
              <a:defRPr/>
            </a:pPr>
            <a:endParaRPr lang="en-US"/>
          </a:p>
        </p:txBody>
      </p:sp>
    </p:spTree>
  </p:cSld>
  <p:clrMapOvr>
    <a:masterClrMapping/>
  </p:clrMapOvr>
  <p:transition>
    <p:fade/>
  </p:transition>
</p:sldLayout>
</file>

<file path=ppt/slideLayouts/slideLayout53.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450"/>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60375"/>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smtClean="0"/>
          </a:p>
        </p:txBody>
      </p:sp>
      <p:sp>
        <p:nvSpPr>
          <p:cNvPr id="4" name="文本占位符 3"/>
          <p:cNvSpPr>
            <a:spLocks noGrp="1"/>
          </p:cNvSpPr>
          <p:nvPr>
            <p:ph type="body" sz="half" idx="2"/>
          </p:nvPr>
        </p:nvSpPr>
        <p:spPr>
          <a:xfrm>
            <a:off x="1792288" y="4025900"/>
            <a:ext cx="5486400" cy="60325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Rectangle 2"/>
          <p:cNvSpPr>
            <a:spLocks noGrp="1" noChangeArrowheads="1"/>
          </p:cNvSpPr>
          <p:nvPr>
            <p:ph type="sldNum" sz="quarter" idx="10"/>
          </p:nvPr>
        </p:nvSpPr>
        <p:spPr>
          <a:ln/>
        </p:spPr>
        <p:txBody>
          <a:bodyPr/>
          <a:lstStyle>
            <a:lvl1pPr>
              <a:defRPr/>
            </a:lvl1pPr>
          </a:lstStyle>
          <a:p>
            <a:pPr>
              <a:defRPr/>
            </a:pPr>
            <a:fld id="{E0804FA6-9F82-46C9-A471-8B41B39FF8E9}" type="slidenum">
              <a:rPr lang="zh-CN" altLang="en-US"/>
              <a:pPr>
                <a:defRPr/>
              </a:pPr>
              <a:t>‹#›</a:t>
            </a:fld>
            <a:endParaRPr lang="en-US"/>
          </a:p>
        </p:txBody>
      </p:sp>
      <p:sp>
        <p:nvSpPr>
          <p:cNvPr id="6" name="Rectangle 3"/>
          <p:cNvSpPr>
            <a:spLocks noGrp="1" noChangeArrowheads="1"/>
          </p:cNvSpPr>
          <p:nvPr>
            <p:ph type="dt" sz="half" idx="11"/>
          </p:nvPr>
        </p:nvSpPr>
        <p:spPr>
          <a:ln/>
        </p:spPr>
        <p:txBody>
          <a:bodyPr/>
          <a:lstStyle>
            <a:lvl1pPr>
              <a:defRPr/>
            </a:lvl1pPr>
          </a:lstStyle>
          <a:p>
            <a:pPr>
              <a:defRPr/>
            </a:pPr>
            <a:fld id="{D36CA62B-4D65-4277-ADE7-D17331D263DB}" type="datetimeFigureOut">
              <a:rPr lang="zh-CN" altLang="en-US"/>
              <a:pPr>
                <a:defRPr/>
              </a:pPr>
              <a:t>2014/7/7</a:t>
            </a:fld>
            <a:endParaRPr lang="en-US"/>
          </a:p>
        </p:txBody>
      </p:sp>
      <p:sp>
        <p:nvSpPr>
          <p:cNvPr id="7" name="Rectangle 4"/>
          <p:cNvSpPr>
            <a:spLocks noGrp="1" noChangeArrowheads="1"/>
          </p:cNvSpPr>
          <p:nvPr>
            <p:ph type="ftr" sz="quarter" idx="12"/>
          </p:nvPr>
        </p:nvSpPr>
        <p:spPr>
          <a:ln/>
        </p:spPr>
        <p:txBody>
          <a:bodyPr/>
          <a:lstStyle>
            <a:lvl1pPr>
              <a:defRPr/>
            </a:lvl1pPr>
          </a:lstStyle>
          <a:p>
            <a:pPr>
              <a:defRPr/>
            </a:pPr>
            <a:endParaRPr lang="en-US"/>
          </a:p>
        </p:txBody>
      </p:sp>
    </p:spTree>
  </p:cSld>
  <p:clrMapOvr>
    <a:masterClrMapping/>
  </p:clrMapOvr>
  <p:transition>
    <p:fade/>
  </p:transition>
</p:sldLayout>
</file>

<file path=ppt/slideLayouts/slideLayout54.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2"/>
          <p:cNvSpPr>
            <a:spLocks noGrp="1" noChangeArrowheads="1"/>
          </p:cNvSpPr>
          <p:nvPr>
            <p:ph type="sldNum" sz="quarter" idx="10"/>
          </p:nvPr>
        </p:nvSpPr>
        <p:spPr>
          <a:ln/>
        </p:spPr>
        <p:txBody>
          <a:bodyPr/>
          <a:lstStyle>
            <a:lvl1pPr>
              <a:defRPr/>
            </a:lvl1pPr>
          </a:lstStyle>
          <a:p>
            <a:pPr>
              <a:defRPr/>
            </a:pPr>
            <a:fld id="{F7DF7EF4-CF8A-4A3B-87A8-2B336222D79A}" type="slidenum">
              <a:rPr lang="zh-CN" altLang="en-US"/>
              <a:pPr>
                <a:defRPr/>
              </a:pPr>
              <a:t>‹#›</a:t>
            </a:fld>
            <a:endParaRPr lang="en-US"/>
          </a:p>
        </p:txBody>
      </p:sp>
      <p:sp>
        <p:nvSpPr>
          <p:cNvPr id="5" name="Rectangle 3"/>
          <p:cNvSpPr>
            <a:spLocks noGrp="1" noChangeArrowheads="1"/>
          </p:cNvSpPr>
          <p:nvPr>
            <p:ph type="dt" sz="half" idx="11"/>
          </p:nvPr>
        </p:nvSpPr>
        <p:spPr>
          <a:ln/>
        </p:spPr>
        <p:txBody>
          <a:bodyPr/>
          <a:lstStyle>
            <a:lvl1pPr>
              <a:defRPr/>
            </a:lvl1pPr>
          </a:lstStyle>
          <a:p>
            <a:pPr>
              <a:defRPr/>
            </a:pPr>
            <a:fld id="{D36CA62B-4D65-4277-ADE7-D17331D263DB}" type="datetimeFigureOut">
              <a:rPr lang="zh-CN" altLang="en-US"/>
              <a:pPr>
                <a:defRPr/>
              </a:pPr>
              <a:t>2014/7/7</a:t>
            </a:fld>
            <a:endParaRPr lang="en-US"/>
          </a:p>
        </p:txBody>
      </p:sp>
      <p:sp>
        <p:nvSpPr>
          <p:cNvPr id="6" name="Rectangle 4"/>
          <p:cNvSpPr>
            <a:spLocks noGrp="1" noChangeArrowheads="1"/>
          </p:cNvSpPr>
          <p:nvPr>
            <p:ph type="ftr" sz="quarter" idx="12"/>
          </p:nvPr>
        </p:nvSpPr>
        <p:spPr>
          <a:ln/>
        </p:spPr>
        <p:txBody>
          <a:bodyPr/>
          <a:lstStyle>
            <a:lvl1pPr>
              <a:defRPr/>
            </a:lvl1pPr>
          </a:lstStyle>
          <a:p>
            <a:pPr>
              <a:defRPr/>
            </a:pPr>
            <a:endParaRPr lang="en-US"/>
          </a:p>
        </p:txBody>
      </p:sp>
    </p:spTree>
  </p:cSld>
  <p:clrMapOvr>
    <a:masterClrMapping/>
  </p:clrMapOvr>
  <p:transition>
    <p:fade/>
  </p:transition>
</p:sldLayout>
</file>

<file path=ppt/slideLayouts/slideLayout55.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6375"/>
            <a:ext cx="2057400" cy="425608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6375"/>
            <a:ext cx="6019800" cy="425608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2"/>
          <p:cNvSpPr>
            <a:spLocks noGrp="1" noChangeArrowheads="1"/>
          </p:cNvSpPr>
          <p:nvPr>
            <p:ph type="sldNum" sz="quarter" idx="10"/>
          </p:nvPr>
        </p:nvSpPr>
        <p:spPr>
          <a:ln/>
        </p:spPr>
        <p:txBody>
          <a:bodyPr/>
          <a:lstStyle>
            <a:lvl1pPr>
              <a:defRPr/>
            </a:lvl1pPr>
          </a:lstStyle>
          <a:p>
            <a:pPr>
              <a:defRPr/>
            </a:pPr>
            <a:fld id="{6CC4CE39-BD29-4D1F-8642-F7AA44F916FE}" type="slidenum">
              <a:rPr lang="zh-CN" altLang="en-US"/>
              <a:pPr>
                <a:defRPr/>
              </a:pPr>
              <a:t>‹#›</a:t>
            </a:fld>
            <a:endParaRPr lang="en-US"/>
          </a:p>
        </p:txBody>
      </p:sp>
      <p:sp>
        <p:nvSpPr>
          <p:cNvPr id="5" name="Rectangle 3"/>
          <p:cNvSpPr>
            <a:spLocks noGrp="1" noChangeArrowheads="1"/>
          </p:cNvSpPr>
          <p:nvPr>
            <p:ph type="dt" sz="half" idx="11"/>
          </p:nvPr>
        </p:nvSpPr>
        <p:spPr>
          <a:ln/>
        </p:spPr>
        <p:txBody>
          <a:bodyPr/>
          <a:lstStyle>
            <a:lvl1pPr>
              <a:defRPr/>
            </a:lvl1pPr>
          </a:lstStyle>
          <a:p>
            <a:pPr>
              <a:defRPr/>
            </a:pPr>
            <a:fld id="{D36CA62B-4D65-4277-ADE7-D17331D263DB}" type="datetimeFigureOut">
              <a:rPr lang="zh-CN" altLang="en-US"/>
              <a:pPr>
                <a:defRPr/>
              </a:pPr>
              <a:t>2014/7/7</a:t>
            </a:fld>
            <a:endParaRPr lang="en-US"/>
          </a:p>
        </p:txBody>
      </p:sp>
      <p:sp>
        <p:nvSpPr>
          <p:cNvPr id="6" name="Rectangle 4"/>
          <p:cNvSpPr>
            <a:spLocks noGrp="1" noChangeArrowheads="1"/>
          </p:cNvSpPr>
          <p:nvPr>
            <p:ph type="ftr" sz="quarter" idx="12"/>
          </p:nvPr>
        </p:nvSpPr>
        <p:spPr>
          <a:ln/>
        </p:spPr>
        <p:txBody>
          <a:bodyPr/>
          <a:lstStyle>
            <a:lvl1pPr>
              <a:defRPr/>
            </a:lvl1pPr>
          </a:lstStyle>
          <a:p>
            <a:pPr>
              <a:defRPr/>
            </a:pPr>
            <a:endParaRPr lang="en-US"/>
          </a:p>
        </p:txBody>
      </p:sp>
    </p:spTree>
  </p:cSld>
  <p:clrMapOvr>
    <a:masterClrMapping/>
  </p:clrMapOvr>
  <p:transition>
    <p:fade/>
  </p:transition>
</p:sldLayout>
</file>

<file path=ppt/slideLayouts/slideLayout56.xml><?xml version="1.0" encoding="utf-8"?>
<p:sldLayout xmlns:a="http://schemas.openxmlformats.org/drawingml/2006/main" xmlns:r="http://schemas.openxmlformats.org/officeDocument/2006/relationships" xmlns:p="http://schemas.openxmlformats.org/presentationml/2006/main" type="title" preserve="1">
  <p:cSld name="标题幻灯片">
    <p:bg bwMode="auto">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2290" name="Rectangle 2"/>
          <p:cNvSpPr>
            <a:spLocks noGrp="1" noChangeArrowheads="1"/>
          </p:cNvSpPr>
          <p:nvPr>
            <p:ph type="ctrTitle"/>
          </p:nvPr>
        </p:nvSpPr>
        <p:spPr>
          <a:xfrm>
            <a:off x="685800" y="1597025"/>
            <a:ext cx="7772400" cy="1103313"/>
          </a:xfrm>
        </p:spPr>
        <p:txBody>
          <a:bodyPr/>
          <a:lstStyle>
            <a:lvl1pPr algn="ctr">
              <a:defRPr sz="2800" b="0"/>
            </a:lvl1pPr>
          </a:lstStyle>
          <a:p>
            <a:r>
              <a:rPr lang="zh-CN"/>
              <a:t>单击此处编辑母版标题样式</a:t>
            </a:r>
          </a:p>
        </p:txBody>
      </p:sp>
      <p:sp>
        <p:nvSpPr>
          <p:cNvPr id="12291" name="Rectangle 3"/>
          <p:cNvSpPr>
            <a:spLocks noGrp="1" noChangeArrowheads="1"/>
          </p:cNvSpPr>
          <p:nvPr>
            <p:ph type="subTitle" idx="1"/>
          </p:nvPr>
        </p:nvSpPr>
        <p:spPr>
          <a:xfrm>
            <a:off x="684213" y="2679700"/>
            <a:ext cx="7769225" cy="865188"/>
          </a:xfrm>
        </p:spPr>
        <p:txBody>
          <a:bodyPr/>
          <a:lstStyle>
            <a:lvl1pPr marL="0" indent="0" algn="r">
              <a:buFontTx/>
              <a:buNone/>
              <a:defRPr sz="1400"/>
            </a:lvl1pPr>
          </a:lstStyle>
          <a:p>
            <a:r>
              <a:rPr lang="zh-CN"/>
              <a:t>单击此处编辑母版副标题样式</a:t>
            </a:r>
          </a:p>
        </p:txBody>
      </p:sp>
    </p:spTree>
  </p:cSld>
  <p:clrMapOvr>
    <a:masterClrMapping/>
  </p:clrMapOvr>
  <p:transition>
    <p:fade/>
  </p:transition>
</p:sldLayout>
</file>

<file path=ppt/slideLayouts/slideLayout57.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cSld>
  <p:clrMapOvr>
    <a:masterClrMapping/>
  </p:clrMapOvr>
  <p:transition>
    <p:fade/>
  </p:transition>
</p:sldLayout>
</file>

<file path=ppt/slideLayouts/slideLayout58.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5"/>
            <a:ext cx="7772400" cy="1022350"/>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79638"/>
            <a:ext cx="7772400" cy="112553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Tree>
  </p:cSld>
  <p:clrMapOvr>
    <a:masterClrMapping/>
  </p:clrMapOvr>
  <p:transition>
    <p:fade/>
  </p:transition>
</p:sldLayout>
</file>

<file path=ppt/slideLayouts/slideLayout59.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006475"/>
            <a:ext cx="4038600" cy="358775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006475"/>
            <a:ext cx="4038600" cy="358775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lvl1pPr>
              <a:defRPr smtClean="0"/>
            </a:lvl1pPr>
          </a:lstStyle>
          <a:p>
            <a:pPr>
              <a:defRPr/>
            </a:pPr>
            <a:fld id="{41BD8AE2-0F24-43C8-ABEF-596A88E10E6F}" type="datetime1">
              <a:rPr lang="en-US" altLang="zh-CN"/>
              <a:pPr>
                <a:defRPr/>
              </a:pPr>
              <a:t>7/7/2014</a:t>
            </a:fld>
            <a:endParaRPr lang="zh-CN" altLang="zh-CN" sz="1800">
              <a:solidFill>
                <a:schemeClr val="tx1"/>
              </a:solidFill>
            </a:endParaRPr>
          </a:p>
        </p:txBody>
      </p:sp>
      <p:sp>
        <p:nvSpPr>
          <p:cNvPr id="4" name="页脚占位符 3"/>
          <p:cNvSpPr>
            <a:spLocks noGrp="1"/>
          </p:cNvSpPr>
          <p:nvPr>
            <p:ph type="ftr" sz="quarter" idx="11"/>
          </p:nvPr>
        </p:nvSpPr>
        <p:spPr/>
        <p:txBody>
          <a:bodyPr/>
          <a:lstStyle>
            <a:lvl1pPr>
              <a:defRPr smtClean="0"/>
            </a:lvl1pPr>
          </a:lstStyle>
          <a:p>
            <a:pPr>
              <a:defRPr/>
            </a:pPr>
            <a:endParaRPr lang="zh-CN" altLang="zh-CN"/>
          </a:p>
        </p:txBody>
      </p:sp>
      <p:sp>
        <p:nvSpPr>
          <p:cNvPr id="5" name="灯片编号占位符 4"/>
          <p:cNvSpPr>
            <a:spLocks noGrp="1"/>
          </p:cNvSpPr>
          <p:nvPr>
            <p:ph type="sldNum" sz="quarter" idx="12"/>
          </p:nvPr>
        </p:nvSpPr>
        <p:spPr/>
        <p:txBody>
          <a:bodyPr/>
          <a:lstStyle>
            <a:lvl1pPr>
              <a:defRPr smtClean="0"/>
            </a:lvl1pPr>
          </a:lstStyle>
          <a:p>
            <a:pPr>
              <a:defRPr/>
            </a:pPr>
            <a:fld id="{95AF9198-8F37-4C7C-82CD-5162B82EB858}" type="slidenum">
              <a:rPr lang="zh-CN" altLang="zh-CN"/>
              <a:pPr>
                <a:defRPr/>
              </a:pPr>
              <a:t>‹#›</a:t>
            </a:fld>
            <a:endParaRPr lang="zh-CN" altLang="zh-CN" sz="1800">
              <a:solidFill>
                <a:schemeClr val="tx1"/>
              </a:solidFill>
            </a:endParaRPr>
          </a:p>
        </p:txBody>
      </p:sp>
    </p:spTree>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06375"/>
            <a:ext cx="8229600" cy="85725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0938"/>
            <a:ext cx="4040188" cy="4810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950"/>
            <a:ext cx="4040188" cy="296227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150938"/>
            <a:ext cx="4041775" cy="4810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1631950"/>
            <a:ext cx="4041775" cy="296227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cSld>
  <p:clrMapOvr>
    <a:masterClrMapping/>
  </p:clrMapOvr>
  <p:transition>
    <p:fade/>
  </p:transition>
</p:sldLayout>
</file>

<file path=ppt/slideLayouts/slideLayout61.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Tree>
  </p:cSld>
  <p:clrMapOvr>
    <a:masterClrMapping/>
  </p:clrMapOvr>
  <p:transition>
    <p:fade/>
  </p:transition>
</p:sldLayout>
</file>

<file path=ppt/slideLayouts/slideLayout62.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63.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04788"/>
            <a:ext cx="3008313" cy="871537"/>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437"/>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076325"/>
            <a:ext cx="3008313" cy="35179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Tree>
  </p:cSld>
  <p:clrMapOvr>
    <a:masterClrMapping/>
  </p:clrMapOvr>
  <p:transition>
    <p:fade/>
  </p:transition>
</p:sldLayout>
</file>

<file path=ppt/slideLayouts/slideLayout64.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450"/>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60375"/>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smtClean="0"/>
          </a:p>
        </p:txBody>
      </p:sp>
      <p:sp>
        <p:nvSpPr>
          <p:cNvPr id="4" name="文本占位符 3"/>
          <p:cNvSpPr>
            <a:spLocks noGrp="1"/>
          </p:cNvSpPr>
          <p:nvPr>
            <p:ph type="body" sz="half" idx="2"/>
          </p:nvPr>
        </p:nvSpPr>
        <p:spPr>
          <a:xfrm>
            <a:off x="1792288" y="4025900"/>
            <a:ext cx="5486400" cy="60325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Tree>
  </p:cSld>
  <p:clrMapOvr>
    <a:masterClrMapping/>
  </p:clrMapOvr>
  <p:transition>
    <p:fade/>
  </p:transition>
</p:sldLayout>
</file>

<file path=ppt/slideLayouts/slideLayout65.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cSld>
  <p:clrMapOvr>
    <a:masterClrMapping/>
  </p:clrMapOvr>
  <p:transition>
    <p:fade/>
  </p:transition>
</p:sldLayout>
</file>

<file path=ppt/slideLayouts/slideLayout66.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33338"/>
            <a:ext cx="2057400" cy="4560887"/>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33338"/>
            <a:ext cx="6019800" cy="4560887"/>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cSld>
  <p:clrMapOvr>
    <a:masterClrMapping/>
  </p:clrMapOvr>
  <p:transition>
    <p:fade/>
  </p:transition>
</p:sldLayout>
</file>

<file path=ppt/slideLayouts/slideLayout67.xml><?xml version="1.0" encoding="utf-8"?>
<p:sldLayout xmlns:a="http://schemas.openxmlformats.org/drawingml/2006/main" xmlns:r="http://schemas.openxmlformats.org/officeDocument/2006/relationships" xmlns:p="http://schemas.openxmlformats.org/presentationml/2006/main" type="title" preserve="1">
  <p:cSld name="标题幻灯片">
    <p:bg bwMode="auto">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4338" name="Rectangle 2"/>
          <p:cNvSpPr>
            <a:spLocks noGrp="1" noChangeArrowheads="1"/>
          </p:cNvSpPr>
          <p:nvPr>
            <p:ph type="ctrTitle" sz="quarter"/>
          </p:nvPr>
        </p:nvSpPr>
        <p:spPr>
          <a:xfrm>
            <a:off x="900113" y="33338"/>
            <a:ext cx="7772400" cy="830262"/>
          </a:xfrm>
        </p:spPr>
        <p:txBody>
          <a:bodyPr/>
          <a:lstStyle>
            <a:lvl1pPr algn="r">
              <a:defRPr sz="2800" b="0">
                <a:solidFill>
                  <a:srgbClr val="FFDA91"/>
                </a:solidFill>
              </a:defRPr>
            </a:lvl1pPr>
          </a:lstStyle>
          <a:p>
            <a:r>
              <a:rPr lang="zh-CN"/>
              <a:t>单击此处编辑母版标题样式</a:t>
            </a:r>
          </a:p>
        </p:txBody>
      </p:sp>
      <p:sp>
        <p:nvSpPr>
          <p:cNvPr id="14339" name="Rectangle 3"/>
          <p:cNvSpPr>
            <a:spLocks noGrp="1" noChangeArrowheads="1"/>
          </p:cNvSpPr>
          <p:nvPr>
            <p:ph type="subTitle" sz="quarter" idx="1"/>
          </p:nvPr>
        </p:nvSpPr>
        <p:spPr>
          <a:xfrm>
            <a:off x="2268538" y="971550"/>
            <a:ext cx="6400800" cy="736600"/>
          </a:xfrm>
        </p:spPr>
        <p:txBody>
          <a:bodyPr/>
          <a:lstStyle>
            <a:lvl1pPr marL="0" indent="0" algn="r">
              <a:buFont typeface="Arial" pitchFamily="34" charset="0"/>
              <a:buNone/>
              <a:defRPr sz="1600">
                <a:solidFill>
                  <a:srgbClr val="FFCC00"/>
                </a:solidFill>
              </a:defRPr>
            </a:lvl1pPr>
          </a:lstStyle>
          <a:p>
            <a:r>
              <a:rPr lang="zh-CN"/>
              <a:t>单击此处编辑母版副标题样式</a:t>
            </a:r>
          </a:p>
        </p:txBody>
      </p:sp>
    </p:spTree>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5"/>
            <a:ext cx="7772400" cy="1022350"/>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79638"/>
            <a:ext cx="7772400" cy="112553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lvl1pPr>
              <a:defRPr smtClean="0"/>
            </a:lvl1pPr>
          </a:lstStyle>
          <a:p>
            <a:pPr>
              <a:defRPr/>
            </a:pPr>
            <a:fld id="{B921612E-2746-48DA-8E7C-76FD08591B92}" type="datetime1">
              <a:rPr lang="en-US" altLang="zh-CN"/>
              <a:pPr>
                <a:defRPr/>
              </a:pPr>
              <a:t>7/7/2014</a:t>
            </a:fld>
            <a:endParaRPr lang="zh-CN" altLang="zh-CN" sz="1800">
              <a:solidFill>
                <a:schemeClr val="tx1"/>
              </a:solidFill>
            </a:endParaRPr>
          </a:p>
        </p:txBody>
      </p:sp>
      <p:sp>
        <p:nvSpPr>
          <p:cNvPr id="3" name="页脚占位符 2"/>
          <p:cNvSpPr>
            <a:spLocks noGrp="1"/>
          </p:cNvSpPr>
          <p:nvPr>
            <p:ph type="ftr" sz="quarter" idx="11"/>
          </p:nvPr>
        </p:nvSpPr>
        <p:spPr/>
        <p:txBody>
          <a:bodyPr/>
          <a:lstStyle>
            <a:lvl1pPr>
              <a:defRPr smtClean="0"/>
            </a:lvl1pPr>
          </a:lstStyle>
          <a:p>
            <a:pPr>
              <a:defRPr/>
            </a:pPr>
            <a:endParaRPr lang="zh-CN" altLang="zh-CN"/>
          </a:p>
        </p:txBody>
      </p:sp>
      <p:sp>
        <p:nvSpPr>
          <p:cNvPr id="4" name="灯片编号占位符 3"/>
          <p:cNvSpPr>
            <a:spLocks noGrp="1"/>
          </p:cNvSpPr>
          <p:nvPr>
            <p:ph type="sldNum" sz="quarter" idx="12"/>
          </p:nvPr>
        </p:nvSpPr>
        <p:spPr/>
        <p:txBody>
          <a:bodyPr/>
          <a:lstStyle>
            <a:lvl1pPr>
              <a:defRPr smtClean="0"/>
            </a:lvl1pPr>
          </a:lstStyle>
          <a:p>
            <a:pPr>
              <a:defRPr/>
            </a:pPr>
            <a:fld id="{E1CAAF11-B6B7-46EA-8C46-198CCD11C3FB}" type="slidenum">
              <a:rPr lang="zh-CN" altLang="zh-CN"/>
              <a:pPr>
                <a:defRPr/>
              </a:pPr>
              <a:t>‹#›</a:t>
            </a:fld>
            <a:endParaRPr lang="zh-CN" altLang="zh-CN" sz="1800">
              <a:solidFill>
                <a:schemeClr val="tx1"/>
              </a:solidFill>
            </a:endParaRPr>
          </a:p>
        </p:txBody>
      </p:sp>
    </p:spTree>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0"/>
            <a:ext cx="4038600" cy="33940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0"/>
            <a:ext cx="4038600" cy="33940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0938"/>
            <a:ext cx="4040188" cy="4810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950"/>
            <a:ext cx="4040188" cy="296227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150938"/>
            <a:ext cx="4041775" cy="4810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1631950"/>
            <a:ext cx="4041775" cy="296227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Tree>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04788"/>
            <a:ext cx="3008313" cy="871537"/>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437"/>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076325"/>
            <a:ext cx="3008313" cy="35179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Tree>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450"/>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60375"/>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smtClean="0"/>
          </a:p>
        </p:txBody>
      </p:sp>
      <p:sp>
        <p:nvSpPr>
          <p:cNvPr id="4" name="文本占位符 3"/>
          <p:cNvSpPr>
            <a:spLocks noGrp="1"/>
          </p:cNvSpPr>
          <p:nvPr>
            <p:ph type="body" sz="half" idx="2"/>
          </p:nvPr>
        </p:nvSpPr>
        <p:spPr>
          <a:xfrm>
            <a:off x="1792288" y="4025900"/>
            <a:ext cx="5486400" cy="60325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Tree>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6375"/>
            <a:ext cx="2057400" cy="4387850"/>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6375"/>
            <a:ext cx="6019800" cy="4387850"/>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type="title" preserve="1">
  <p:cSld name="标题幻灯片">
    <p:bg bwMode="auto">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6386" name="Rectangle 2"/>
          <p:cNvSpPr>
            <a:spLocks noGrp="1" noChangeArrowheads="1"/>
          </p:cNvSpPr>
          <p:nvPr>
            <p:ph type="ctrTitle"/>
          </p:nvPr>
        </p:nvSpPr>
        <p:spPr>
          <a:xfrm>
            <a:off x="685800" y="1543050"/>
            <a:ext cx="7772400" cy="871538"/>
          </a:xfrm>
        </p:spPr>
        <p:txBody>
          <a:bodyPr/>
          <a:lstStyle>
            <a:lvl1pPr algn="ctr">
              <a:defRPr sz="4000"/>
            </a:lvl1pPr>
          </a:lstStyle>
          <a:p>
            <a:r>
              <a:rPr lang="zh-CN"/>
              <a:t>单击此处编辑母版标题样式</a:t>
            </a:r>
          </a:p>
        </p:txBody>
      </p:sp>
      <p:sp>
        <p:nvSpPr>
          <p:cNvPr id="16387" name="Rectangle 3"/>
          <p:cNvSpPr>
            <a:spLocks noGrp="1" noChangeArrowheads="1"/>
          </p:cNvSpPr>
          <p:nvPr>
            <p:ph type="subTitle" idx="1"/>
          </p:nvPr>
        </p:nvSpPr>
        <p:spPr>
          <a:xfrm>
            <a:off x="1371600" y="2571750"/>
            <a:ext cx="6400800" cy="971550"/>
          </a:xfrm>
        </p:spPr>
        <p:txBody>
          <a:bodyPr/>
          <a:lstStyle>
            <a:lvl1pPr marL="0" indent="0" algn="ctr">
              <a:buFontTx/>
              <a:buNone/>
              <a:defRPr sz="3000">
                <a:solidFill>
                  <a:srgbClr val="390074"/>
                </a:solidFill>
              </a:defRPr>
            </a:lvl1pPr>
          </a:lstStyle>
          <a:p>
            <a:r>
              <a:rPr lang="zh-CN"/>
              <a:t>单击此处编辑母版副标题样式</a:t>
            </a:r>
          </a:p>
        </p:txBody>
      </p:sp>
    </p:spTree>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04788"/>
            <a:ext cx="3008313" cy="871537"/>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437"/>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076325"/>
            <a:ext cx="3008313" cy="35179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lvl1pPr>
              <a:defRPr smtClean="0"/>
            </a:lvl1pPr>
          </a:lstStyle>
          <a:p>
            <a:pPr>
              <a:defRPr/>
            </a:pPr>
            <a:fld id="{3CB00309-A2C1-4061-ADC0-5E682425B0AA}" type="datetime1">
              <a:rPr lang="en-US" altLang="zh-CN"/>
              <a:pPr>
                <a:defRPr/>
              </a:pPr>
              <a:t>7/7/2014</a:t>
            </a:fld>
            <a:endParaRPr lang="zh-CN" altLang="zh-CN" sz="1800">
              <a:solidFill>
                <a:schemeClr val="tx1"/>
              </a:solidFill>
            </a:endParaRPr>
          </a:p>
        </p:txBody>
      </p:sp>
      <p:sp>
        <p:nvSpPr>
          <p:cNvPr id="6" name="页脚占位符 5"/>
          <p:cNvSpPr>
            <a:spLocks noGrp="1"/>
          </p:cNvSpPr>
          <p:nvPr>
            <p:ph type="ftr" sz="quarter" idx="11"/>
          </p:nvPr>
        </p:nvSpPr>
        <p:spPr/>
        <p:txBody>
          <a:bodyPr/>
          <a:lstStyle>
            <a:lvl1pPr>
              <a:defRPr smtClean="0"/>
            </a:lvl1pPr>
          </a:lstStyle>
          <a:p>
            <a:pPr>
              <a:defRPr/>
            </a:pPr>
            <a:endParaRPr lang="zh-CN" altLang="zh-CN"/>
          </a:p>
        </p:txBody>
      </p:sp>
      <p:sp>
        <p:nvSpPr>
          <p:cNvPr id="7" name="灯片编号占位符 6"/>
          <p:cNvSpPr>
            <a:spLocks noGrp="1"/>
          </p:cNvSpPr>
          <p:nvPr>
            <p:ph type="sldNum" sz="quarter" idx="12"/>
          </p:nvPr>
        </p:nvSpPr>
        <p:spPr/>
        <p:txBody>
          <a:bodyPr/>
          <a:lstStyle>
            <a:lvl1pPr>
              <a:defRPr smtClean="0"/>
            </a:lvl1pPr>
          </a:lstStyle>
          <a:p>
            <a:pPr>
              <a:defRPr/>
            </a:pPr>
            <a:fld id="{B59F935B-17AF-42B8-9710-E97BC3AA8503}" type="slidenum">
              <a:rPr lang="zh-CN" altLang="zh-CN"/>
              <a:pPr>
                <a:defRPr/>
              </a:pPr>
              <a:t>‹#›</a:t>
            </a:fld>
            <a:endParaRPr lang="zh-CN" altLang="zh-CN" sz="1800">
              <a:solidFill>
                <a:schemeClr val="tx1"/>
              </a:solidFill>
            </a:endParaRPr>
          </a:p>
        </p:txBody>
      </p:sp>
    </p:spTree>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5"/>
            <a:ext cx="7772400" cy="1022350"/>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79638"/>
            <a:ext cx="7772400" cy="112553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Tree>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0"/>
            <a:ext cx="4038600" cy="33940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0"/>
            <a:ext cx="4038600" cy="33940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0938"/>
            <a:ext cx="4040188" cy="4810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950"/>
            <a:ext cx="4040188" cy="296227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150938"/>
            <a:ext cx="4041775" cy="4810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1631950"/>
            <a:ext cx="4041775" cy="296227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Tree>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04788"/>
            <a:ext cx="3008313" cy="871537"/>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437"/>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076325"/>
            <a:ext cx="3008313" cy="35179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Tree>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450"/>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60375"/>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smtClean="0"/>
          </a:p>
        </p:txBody>
      </p:sp>
      <p:sp>
        <p:nvSpPr>
          <p:cNvPr id="4" name="文本占位符 3"/>
          <p:cNvSpPr>
            <a:spLocks noGrp="1"/>
          </p:cNvSpPr>
          <p:nvPr>
            <p:ph type="body" sz="half" idx="2"/>
          </p:nvPr>
        </p:nvSpPr>
        <p:spPr>
          <a:xfrm>
            <a:off x="1792288" y="4025900"/>
            <a:ext cx="5486400" cy="60325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Tree>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6375"/>
            <a:ext cx="2057400" cy="4387850"/>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6375"/>
            <a:ext cx="6019800" cy="4387850"/>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type="title" preserve="1">
  <p:cSld name="标题幻灯片">
    <p:bg bwMode="auto">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8434" name="Rectangle 2"/>
          <p:cNvSpPr>
            <a:spLocks noGrp="1" noChangeArrowheads="1"/>
          </p:cNvSpPr>
          <p:nvPr>
            <p:ph type="ctrTitle"/>
          </p:nvPr>
        </p:nvSpPr>
        <p:spPr>
          <a:xfrm>
            <a:off x="685800" y="1954213"/>
            <a:ext cx="7772400" cy="1100137"/>
          </a:xfrm>
        </p:spPr>
        <p:txBody>
          <a:bodyPr/>
          <a:lstStyle>
            <a:lvl1pPr>
              <a:defRPr/>
            </a:lvl1pPr>
          </a:lstStyle>
          <a:p>
            <a:r>
              <a:rPr lang="zh-CN"/>
              <a:t>单击此处编辑母版标题样式</a:t>
            </a:r>
          </a:p>
        </p:txBody>
      </p:sp>
      <p:sp>
        <p:nvSpPr>
          <p:cNvPr id="18435" name="Rectangle 3"/>
          <p:cNvSpPr>
            <a:spLocks noGrp="1" noChangeArrowheads="1"/>
          </p:cNvSpPr>
          <p:nvPr>
            <p:ph type="subTitle" idx="1"/>
          </p:nvPr>
        </p:nvSpPr>
        <p:spPr>
          <a:xfrm>
            <a:off x="685800" y="3057525"/>
            <a:ext cx="7772400" cy="787400"/>
          </a:xfrm>
        </p:spPr>
        <p:txBody>
          <a:bodyPr/>
          <a:lstStyle>
            <a:lvl1pPr marL="0" indent="0">
              <a:buFontTx/>
              <a:buNone/>
              <a:defRPr sz="1400">
                <a:solidFill>
                  <a:srgbClr val="4D4D4D"/>
                </a:solidFill>
              </a:defRPr>
            </a:lvl1pPr>
          </a:lstStyle>
          <a:p>
            <a:r>
              <a:rPr lang="zh-CN"/>
              <a:t>单击此处编辑母版副标题样式</a:t>
            </a:r>
          </a:p>
        </p:txBody>
      </p:sp>
      <p:sp>
        <p:nvSpPr>
          <p:cNvPr id="4" name="Rectangle 4"/>
          <p:cNvSpPr>
            <a:spLocks noGrp="1" noChangeArrowheads="1"/>
          </p:cNvSpPr>
          <p:nvPr>
            <p:ph type="dt" sz="half" idx="10"/>
          </p:nvPr>
        </p:nvSpPr>
        <p:spPr/>
        <p:txBody>
          <a:bodyPr/>
          <a:lstStyle>
            <a:lvl1pPr>
              <a:defRPr smtClean="0"/>
            </a:lvl1pPr>
          </a:lstStyle>
          <a:p>
            <a:pPr>
              <a:defRPr/>
            </a:pPr>
            <a:fld id="{85E583E8-18D2-46F0-AB82-AF38B55B1D5C}" type="datetimeFigureOut">
              <a:rPr lang="zh-CN" altLang="en-US"/>
              <a:pPr>
                <a:defRPr/>
              </a:pPr>
              <a:t>2014/7/7</a:t>
            </a:fld>
            <a:endParaRPr lang="zh-CN" altLang="en-US"/>
          </a:p>
        </p:txBody>
      </p:sp>
      <p:sp>
        <p:nvSpPr>
          <p:cNvPr id="5" name="Rectangle 5"/>
          <p:cNvSpPr>
            <a:spLocks noGrp="1" noChangeArrowheads="1"/>
          </p:cNvSpPr>
          <p:nvPr>
            <p:ph type="ftr" sz="quarter" idx="11"/>
          </p:nvPr>
        </p:nvSpPr>
        <p:spPr/>
        <p:txBody>
          <a:bodyPr/>
          <a:lstStyle>
            <a:lvl1pPr>
              <a:defRPr smtClean="0"/>
            </a:lvl1pPr>
          </a:lstStyle>
          <a:p>
            <a:pPr>
              <a:defRPr/>
            </a:pPr>
            <a:endParaRPr lang="zh-CN" altLang="en-US"/>
          </a:p>
        </p:txBody>
      </p:sp>
      <p:sp>
        <p:nvSpPr>
          <p:cNvPr id="6" name="Rectangle 6"/>
          <p:cNvSpPr>
            <a:spLocks noGrp="1" noChangeArrowheads="1"/>
          </p:cNvSpPr>
          <p:nvPr>
            <p:ph type="sldNum" sz="quarter" idx="12"/>
          </p:nvPr>
        </p:nvSpPr>
        <p:spPr/>
        <p:txBody>
          <a:bodyPr/>
          <a:lstStyle>
            <a:lvl1pPr>
              <a:defRPr smtClean="0"/>
            </a:lvl1pPr>
          </a:lstStyle>
          <a:p>
            <a:pPr>
              <a:defRPr/>
            </a:pPr>
            <a:fld id="{05A5D040-E46F-4AA7-B831-0E7E78FCE0D5}" type="slidenum">
              <a:rPr lang="zh-CN" altLang="zh-CN"/>
              <a:pPr>
                <a:defRPr/>
              </a:pPr>
              <a:t>‹#›</a:t>
            </a:fld>
            <a:endParaRPr lang="zh-CN" altLang="zh-CN"/>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450"/>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60375"/>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smtClean="0">
              <a:sym typeface="Calibri" pitchFamily="34" charset="0"/>
            </a:endParaRPr>
          </a:p>
        </p:txBody>
      </p:sp>
      <p:sp>
        <p:nvSpPr>
          <p:cNvPr id="4" name="文本占位符 3"/>
          <p:cNvSpPr>
            <a:spLocks noGrp="1"/>
          </p:cNvSpPr>
          <p:nvPr>
            <p:ph type="body" sz="half" idx="2"/>
          </p:nvPr>
        </p:nvSpPr>
        <p:spPr>
          <a:xfrm>
            <a:off x="1792288" y="4025900"/>
            <a:ext cx="5486400" cy="60325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lvl1pPr>
              <a:defRPr smtClean="0"/>
            </a:lvl1pPr>
          </a:lstStyle>
          <a:p>
            <a:pPr>
              <a:defRPr/>
            </a:pPr>
            <a:fld id="{695D74D6-FCC6-480C-8C9F-9E0F477AA62F}" type="datetime1">
              <a:rPr lang="en-US" altLang="zh-CN"/>
              <a:pPr>
                <a:defRPr/>
              </a:pPr>
              <a:t>7/7/2014</a:t>
            </a:fld>
            <a:endParaRPr lang="zh-CN" altLang="zh-CN" sz="1800">
              <a:solidFill>
                <a:schemeClr val="tx1"/>
              </a:solidFill>
            </a:endParaRPr>
          </a:p>
        </p:txBody>
      </p:sp>
      <p:sp>
        <p:nvSpPr>
          <p:cNvPr id="6" name="页脚占位符 5"/>
          <p:cNvSpPr>
            <a:spLocks noGrp="1"/>
          </p:cNvSpPr>
          <p:nvPr>
            <p:ph type="ftr" sz="quarter" idx="11"/>
          </p:nvPr>
        </p:nvSpPr>
        <p:spPr/>
        <p:txBody>
          <a:bodyPr/>
          <a:lstStyle>
            <a:lvl1pPr>
              <a:defRPr smtClean="0"/>
            </a:lvl1pPr>
          </a:lstStyle>
          <a:p>
            <a:pPr>
              <a:defRPr/>
            </a:pPr>
            <a:endParaRPr lang="zh-CN" altLang="zh-CN"/>
          </a:p>
        </p:txBody>
      </p:sp>
      <p:sp>
        <p:nvSpPr>
          <p:cNvPr id="7" name="灯片编号占位符 6"/>
          <p:cNvSpPr>
            <a:spLocks noGrp="1"/>
          </p:cNvSpPr>
          <p:nvPr>
            <p:ph type="sldNum" sz="quarter" idx="12"/>
          </p:nvPr>
        </p:nvSpPr>
        <p:spPr/>
        <p:txBody>
          <a:bodyPr/>
          <a:lstStyle>
            <a:lvl1pPr>
              <a:defRPr smtClean="0"/>
            </a:lvl1pPr>
          </a:lstStyle>
          <a:p>
            <a:pPr>
              <a:defRPr/>
            </a:pPr>
            <a:fld id="{4B2AC613-F1AF-4096-802C-EA5494D37C1A}" type="slidenum">
              <a:rPr lang="zh-CN" altLang="zh-CN"/>
              <a:pPr>
                <a:defRPr/>
              </a:pPr>
              <a:t>‹#›</a:t>
            </a:fld>
            <a:endParaRPr lang="zh-CN" altLang="zh-CN" sz="1800">
              <a:solidFill>
                <a:schemeClr val="tx1"/>
              </a:solidFill>
            </a:endParaRPr>
          </a:p>
        </p:txBody>
      </p:sp>
    </p:spTree>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4"/>
          <p:cNvSpPr>
            <a:spLocks noGrp="1" noChangeArrowheads="1"/>
          </p:cNvSpPr>
          <p:nvPr>
            <p:ph type="dt" sz="half" idx="10"/>
          </p:nvPr>
        </p:nvSpPr>
        <p:spPr>
          <a:ln/>
        </p:spPr>
        <p:txBody>
          <a:bodyPr/>
          <a:lstStyle>
            <a:lvl1pPr>
              <a:defRPr/>
            </a:lvl1pPr>
          </a:lstStyle>
          <a:p>
            <a:pPr>
              <a:defRPr/>
            </a:pPr>
            <a:fld id="{6C819E12-12A7-4460-99CF-707BFBED6EF8}" type="datetimeFigureOut">
              <a:rPr lang="zh-CN" altLang="en-US"/>
              <a:pPr>
                <a:defRPr/>
              </a:pPr>
              <a:t>2014/7/7</a:t>
            </a:fld>
            <a:endParaRPr lang="zh-CN" altLang="zh-CN"/>
          </a:p>
        </p:txBody>
      </p:sp>
      <p:sp>
        <p:nvSpPr>
          <p:cNvPr id="5" name="Rectangle 5"/>
          <p:cNvSpPr>
            <a:spLocks noGrp="1" noChangeArrowheads="1"/>
          </p:cNvSpPr>
          <p:nvPr>
            <p:ph type="ftr" sz="quarter" idx="11"/>
          </p:nvPr>
        </p:nvSpPr>
        <p:spPr>
          <a:ln/>
        </p:spPr>
        <p:txBody>
          <a:bodyPr/>
          <a:lstStyle>
            <a:lvl1pPr>
              <a:defRPr/>
            </a:lvl1pPr>
          </a:lstStyle>
          <a:p>
            <a:pPr>
              <a:defRPr/>
            </a:pPr>
            <a:endParaRPr lang="zh-CN" altLang="zh-CN"/>
          </a:p>
        </p:txBody>
      </p:sp>
      <p:sp>
        <p:nvSpPr>
          <p:cNvPr id="6" name="Rectangle 6"/>
          <p:cNvSpPr>
            <a:spLocks noGrp="1" noChangeArrowheads="1"/>
          </p:cNvSpPr>
          <p:nvPr>
            <p:ph type="sldNum" sz="quarter" idx="12"/>
          </p:nvPr>
        </p:nvSpPr>
        <p:spPr>
          <a:ln/>
        </p:spPr>
        <p:txBody>
          <a:bodyPr/>
          <a:lstStyle>
            <a:lvl1pPr>
              <a:defRPr/>
            </a:lvl1pPr>
          </a:lstStyle>
          <a:p>
            <a:pPr>
              <a:defRPr/>
            </a:pPr>
            <a:fld id="{208C67EA-D0FE-4C9D-9D88-294389B6B351}" type="slidenum">
              <a:rPr lang="zh-CN" altLang="zh-CN"/>
              <a:pPr>
                <a:defRPr/>
              </a:pPr>
              <a:t>‹#›</a:t>
            </a:fld>
            <a:endParaRPr lang="zh-CN" altLang="zh-CN"/>
          </a:p>
        </p:txBody>
      </p:sp>
    </p:spTree>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5"/>
            <a:ext cx="7772400" cy="1022350"/>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79638"/>
            <a:ext cx="7772400" cy="112553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
        <p:nvSpPr>
          <p:cNvPr id="4" name="Rectangle 4"/>
          <p:cNvSpPr>
            <a:spLocks noGrp="1" noChangeArrowheads="1"/>
          </p:cNvSpPr>
          <p:nvPr>
            <p:ph type="dt" sz="half" idx="10"/>
          </p:nvPr>
        </p:nvSpPr>
        <p:spPr>
          <a:ln/>
        </p:spPr>
        <p:txBody>
          <a:bodyPr/>
          <a:lstStyle>
            <a:lvl1pPr>
              <a:defRPr/>
            </a:lvl1pPr>
          </a:lstStyle>
          <a:p>
            <a:pPr>
              <a:defRPr/>
            </a:pPr>
            <a:fld id="{6C819E12-12A7-4460-99CF-707BFBED6EF8}" type="datetimeFigureOut">
              <a:rPr lang="zh-CN" altLang="en-US"/>
              <a:pPr>
                <a:defRPr/>
              </a:pPr>
              <a:t>2014/7/7</a:t>
            </a:fld>
            <a:endParaRPr lang="zh-CN" altLang="zh-CN"/>
          </a:p>
        </p:txBody>
      </p:sp>
      <p:sp>
        <p:nvSpPr>
          <p:cNvPr id="5" name="Rectangle 5"/>
          <p:cNvSpPr>
            <a:spLocks noGrp="1" noChangeArrowheads="1"/>
          </p:cNvSpPr>
          <p:nvPr>
            <p:ph type="ftr" sz="quarter" idx="11"/>
          </p:nvPr>
        </p:nvSpPr>
        <p:spPr>
          <a:ln/>
        </p:spPr>
        <p:txBody>
          <a:bodyPr/>
          <a:lstStyle>
            <a:lvl1pPr>
              <a:defRPr/>
            </a:lvl1pPr>
          </a:lstStyle>
          <a:p>
            <a:pPr>
              <a:defRPr/>
            </a:pPr>
            <a:endParaRPr lang="zh-CN" altLang="zh-CN"/>
          </a:p>
        </p:txBody>
      </p:sp>
      <p:sp>
        <p:nvSpPr>
          <p:cNvPr id="6" name="Rectangle 6"/>
          <p:cNvSpPr>
            <a:spLocks noGrp="1" noChangeArrowheads="1"/>
          </p:cNvSpPr>
          <p:nvPr>
            <p:ph type="sldNum" sz="quarter" idx="12"/>
          </p:nvPr>
        </p:nvSpPr>
        <p:spPr>
          <a:ln/>
        </p:spPr>
        <p:txBody>
          <a:bodyPr/>
          <a:lstStyle>
            <a:lvl1pPr>
              <a:defRPr/>
            </a:lvl1pPr>
          </a:lstStyle>
          <a:p>
            <a:pPr>
              <a:defRPr/>
            </a:pPr>
            <a:fld id="{840BCF33-E69B-4980-9FE7-13C32649FDE7}" type="slidenum">
              <a:rPr lang="zh-CN" altLang="zh-CN"/>
              <a:pPr>
                <a:defRPr/>
              </a:pPr>
              <a:t>‹#›</a:t>
            </a:fld>
            <a:endParaRPr lang="zh-CN" altLang="zh-CN"/>
          </a:p>
        </p:txBody>
      </p:sp>
    </p:spTree>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1738"/>
            <a:ext cx="4038600" cy="339248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1738"/>
            <a:ext cx="4038600" cy="339248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Rectangle 4"/>
          <p:cNvSpPr>
            <a:spLocks noGrp="1" noChangeArrowheads="1"/>
          </p:cNvSpPr>
          <p:nvPr>
            <p:ph type="dt" sz="half" idx="10"/>
          </p:nvPr>
        </p:nvSpPr>
        <p:spPr>
          <a:ln/>
        </p:spPr>
        <p:txBody>
          <a:bodyPr/>
          <a:lstStyle>
            <a:lvl1pPr>
              <a:defRPr/>
            </a:lvl1pPr>
          </a:lstStyle>
          <a:p>
            <a:pPr>
              <a:defRPr/>
            </a:pPr>
            <a:fld id="{6C819E12-12A7-4460-99CF-707BFBED6EF8}" type="datetimeFigureOut">
              <a:rPr lang="zh-CN" altLang="en-US"/>
              <a:pPr>
                <a:defRPr/>
              </a:pPr>
              <a:t>2014/7/7</a:t>
            </a:fld>
            <a:endParaRPr lang="zh-CN" altLang="zh-CN"/>
          </a:p>
        </p:txBody>
      </p:sp>
      <p:sp>
        <p:nvSpPr>
          <p:cNvPr id="6" name="Rectangle 5"/>
          <p:cNvSpPr>
            <a:spLocks noGrp="1" noChangeArrowheads="1"/>
          </p:cNvSpPr>
          <p:nvPr>
            <p:ph type="ftr" sz="quarter" idx="11"/>
          </p:nvPr>
        </p:nvSpPr>
        <p:spPr>
          <a:ln/>
        </p:spPr>
        <p:txBody>
          <a:bodyPr/>
          <a:lstStyle>
            <a:lvl1pPr>
              <a:defRPr/>
            </a:lvl1pPr>
          </a:lstStyle>
          <a:p>
            <a:pPr>
              <a:defRPr/>
            </a:pPr>
            <a:endParaRPr lang="zh-CN" altLang="zh-CN"/>
          </a:p>
        </p:txBody>
      </p:sp>
      <p:sp>
        <p:nvSpPr>
          <p:cNvPr id="7" name="Rectangle 6"/>
          <p:cNvSpPr>
            <a:spLocks noGrp="1" noChangeArrowheads="1"/>
          </p:cNvSpPr>
          <p:nvPr>
            <p:ph type="sldNum" sz="quarter" idx="12"/>
          </p:nvPr>
        </p:nvSpPr>
        <p:spPr>
          <a:ln/>
        </p:spPr>
        <p:txBody>
          <a:bodyPr/>
          <a:lstStyle>
            <a:lvl1pPr>
              <a:defRPr/>
            </a:lvl1pPr>
          </a:lstStyle>
          <a:p>
            <a:pPr>
              <a:defRPr/>
            </a:pPr>
            <a:fld id="{B62E26FC-9D7F-4E77-B25D-7E24D4DBFDD7}" type="slidenum">
              <a:rPr lang="zh-CN" altLang="zh-CN"/>
              <a:pPr>
                <a:defRPr/>
              </a:pPr>
              <a:t>‹#›</a:t>
            </a:fld>
            <a:endParaRPr lang="zh-CN" altLang="zh-CN"/>
          </a:p>
        </p:txBody>
      </p:sp>
    </p:spTree>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0938"/>
            <a:ext cx="4040188" cy="4810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950"/>
            <a:ext cx="4040188" cy="296227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150938"/>
            <a:ext cx="4041775" cy="4810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1631950"/>
            <a:ext cx="4041775" cy="296227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Rectangle 4"/>
          <p:cNvSpPr>
            <a:spLocks noGrp="1" noChangeArrowheads="1"/>
          </p:cNvSpPr>
          <p:nvPr>
            <p:ph type="dt" sz="half" idx="10"/>
          </p:nvPr>
        </p:nvSpPr>
        <p:spPr>
          <a:ln/>
        </p:spPr>
        <p:txBody>
          <a:bodyPr/>
          <a:lstStyle>
            <a:lvl1pPr>
              <a:defRPr/>
            </a:lvl1pPr>
          </a:lstStyle>
          <a:p>
            <a:pPr>
              <a:defRPr/>
            </a:pPr>
            <a:fld id="{6C819E12-12A7-4460-99CF-707BFBED6EF8}" type="datetimeFigureOut">
              <a:rPr lang="zh-CN" altLang="en-US"/>
              <a:pPr>
                <a:defRPr/>
              </a:pPr>
              <a:t>2014/7/7</a:t>
            </a:fld>
            <a:endParaRPr lang="zh-CN" altLang="zh-CN"/>
          </a:p>
        </p:txBody>
      </p:sp>
      <p:sp>
        <p:nvSpPr>
          <p:cNvPr id="8" name="Rectangle 5"/>
          <p:cNvSpPr>
            <a:spLocks noGrp="1" noChangeArrowheads="1"/>
          </p:cNvSpPr>
          <p:nvPr>
            <p:ph type="ftr" sz="quarter" idx="11"/>
          </p:nvPr>
        </p:nvSpPr>
        <p:spPr>
          <a:ln/>
        </p:spPr>
        <p:txBody>
          <a:bodyPr/>
          <a:lstStyle>
            <a:lvl1pPr>
              <a:defRPr/>
            </a:lvl1pPr>
          </a:lstStyle>
          <a:p>
            <a:pPr>
              <a:defRPr/>
            </a:pPr>
            <a:endParaRPr lang="zh-CN" altLang="zh-CN"/>
          </a:p>
        </p:txBody>
      </p:sp>
      <p:sp>
        <p:nvSpPr>
          <p:cNvPr id="9" name="Rectangle 6"/>
          <p:cNvSpPr>
            <a:spLocks noGrp="1" noChangeArrowheads="1"/>
          </p:cNvSpPr>
          <p:nvPr>
            <p:ph type="sldNum" sz="quarter" idx="12"/>
          </p:nvPr>
        </p:nvSpPr>
        <p:spPr>
          <a:ln/>
        </p:spPr>
        <p:txBody>
          <a:bodyPr/>
          <a:lstStyle>
            <a:lvl1pPr>
              <a:defRPr/>
            </a:lvl1pPr>
          </a:lstStyle>
          <a:p>
            <a:pPr>
              <a:defRPr/>
            </a:pPr>
            <a:fld id="{1ABEADAC-B733-4EE9-B02A-1D20AC98943F}" type="slidenum">
              <a:rPr lang="zh-CN" altLang="zh-CN"/>
              <a:pPr>
                <a:defRPr/>
              </a:pPr>
              <a:t>‹#›</a:t>
            </a:fld>
            <a:endParaRPr lang="zh-CN" altLang="zh-CN"/>
          </a:p>
        </p:txBody>
      </p:sp>
    </p:spTree>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Rectangle 4"/>
          <p:cNvSpPr>
            <a:spLocks noGrp="1" noChangeArrowheads="1"/>
          </p:cNvSpPr>
          <p:nvPr>
            <p:ph type="dt" sz="half" idx="10"/>
          </p:nvPr>
        </p:nvSpPr>
        <p:spPr>
          <a:ln/>
        </p:spPr>
        <p:txBody>
          <a:bodyPr/>
          <a:lstStyle>
            <a:lvl1pPr>
              <a:defRPr/>
            </a:lvl1pPr>
          </a:lstStyle>
          <a:p>
            <a:pPr>
              <a:defRPr/>
            </a:pPr>
            <a:fld id="{6C819E12-12A7-4460-99CF-707BFBED6EF8}" type="datetimeFigureOut">
              <a:rPr lang="zh-CN" altLang="en-US"/>
              <a:pPr>
                <a:defRPr/>
              </a:pPr>
              <a:t>2014/7/7</a:t>
            </a:fld>
            <a:endParaRPr lang="zh-CN" altLang="zh-CN"/>
          </a:p>
        </p:txBody>
      </p:sp>
      <p:sp>
        <p:nvSpPr>
          <p:cNvPr id="4" name="Rectangle 5"/>
          <p:cNvSpPr>
            <a:spLocks noGrp="1" noChangeArrowheads="1"/>
          </p:cNvSpPr>
          <p:nvPr>
            <p:ph type="ftr" sz="quarter" idx="11"/>
          </p:nvPr>
        </p:nvSpPr>
        <p:spPr>
          <a:ln/>
        </p:spPr>
        <p:txBody>
          <a:bodyPr/>
          <a:lstStyle>
            <a:lvl1pPr>
              <a:defRPr/>
            </a:lvl1pPr>
          </a:lstStyle>
          <a:p>
            <a:pPr>
              <a:defRPr/>
            </a:pPr>
            <a:endParaRPr lang="zh-CN" altLang="zh-CN"/>
          </a:p>
        </p:txBody>
      </p:sp>
      <p:sp>
        <p:nvSpPr>
          <p:cNvPr id="5" name="Rectangle 6"/>
          <p:cNvSpPr>
            <a:spLocks noGrp="1" noChangeArrowheads="1"/>
          </p:cNvSpPr>
          <p:nvPr>
            <p:ph type="sldNum" sz="quarter" idx="12"/>
          </p:nvPr>
        </p:nvSpPr>
        <p:spPr>
          <a:ln/>
        </p:spPr>
        <p:txBody>
          <a:bodyPr/>
          <a:lstStyle>
            <a:lvl1pPr>
              <a:defRPr/>
            </a:lvl1pPr>
          </a:lstStyle>
          <a:p>
            <a:pPr>
              <a:defRPr/>
            </a:pPr>
            <a:fld id="{ACDD9988-3BDC-4B30-9B0B-5B0C981030CA}" type="slidenum">
              <a:rPr lang="zh-CN" altLang="zh-CN"/>
              <a:pPr>
                <a:defRPr/>
              </a:pPr>
              <a:t>‹#›</a:t>
            </a:fld>
            <a:endParaRPr lang="zh-CN" altLang="zh-CN"/>
          </a:p>
        </p:txBody>
      </p:sp>
    </p:spTree>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fld id="{6C819E12-12A7-4460-99CF-707BFBED6EF8}" type="datetimeFigureOut">
              <a:rPr lang="zh-CN" altLang="en-US"/>
              <a:pPr>
                <a:defRPr/>
              </a:pPr>
              <a:t>2014/7/7</a:t>
            </a:fld>
            <a:endParaRPr lang="zh-CN" altLang="zh-CN"/>
          </a:p>
        </p:txBody>
      </p:sp>
      <p:sp>
        <p:nvSpPr>
          <p:cNvPr id="3" name="Rectangle 5"/>
          <p:cNvSpPr>
            <a:spLocks noGrp="1" noChangeArrowheads="1"/>
          </p:cNvSpPr>
          <p:nvPr>
            <p:ph type="ftr" sz="quarter" idx="11"/>
          </p:nvPr>
        </p:nvSpPr>
        <p:spPr>
          <a:ln/>
        </p:spPr>
        <p:txBody>
          <a:bodyPr/>
          <a:lstStyle>
            <a:lvl1pPr>
              <a:defRPr/>
            </a:lvl1pPr>
          </a:lstStyle>
          <a:p>
            <a:pPr>
              <a:defRPr/>
            </a:pPr>
            <a:endParaRPr lang="zh-CN" altLang="zh-CN"/>
          </a:p>
        </p:txBody>
      </p:sp>
      <p:sp>
        <p:nvSpPr>
          <p:cNvPr id="4" name="Rectangle 6"/>
          <p:cNvSpPr>
            <a:spLocks noGrp="1" noChangeArrowheads="1"/>
          </p:cNvSpPr>
          <p:nvPr>
            <p:ph type="sldNum" sz="quarter" idx="12"/>
          </p:nvPr>
        </p:nvSpPr>
        <p:spPr>
          <a:ln/>
        </p:spPr>
        <p:txBody>
          <a:bodyPr/>
          <a:lstStyle>
            <a:lvl1pPr>
              <a:defRPr/>
            </a:lvl1pPr>
          </a:lstStyle>
          <a:p>
            <a:pPr>
              <a:defRPr/>
            </a:pPr>
            <a:fld id="{580BB449-4E23-4C4B-93E0-E73C476FE5EE}" type="slidenum">
              <a:rPr lang="zh-CN" altLang="zh-CN"/>
              <a:pPr>
                <a:defRPr/>
              </a:pPr>
              <a:t>‹#›</a:t>
            </a:fld>
            <a:endParaRPr lang="zh-CN" altLang="zh-CN"/>
          </a:p>
        </p:txBody>
      </p:sp>
    </p:spTree>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04788"/>
            <a:ext cx="3008313" cy="871537"/>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437"/>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076325"/>
            <a:ext cx="3008313" cy="35179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Rectangle 4"/>
          <p:cNvSpPr>
            <a:spLocks noGrp="1" noChangeArrowheads="1"/>
          </p:cNvSpPr>
          <p:nvPr>
            <p:ph type="dt" sz="half" idx="10"/>
          </p:nvPr>
        </p:nvSpPr>
        <p:spPr>
          <a:ln/>
        </p:spPr>
        <p:txBody>
          <a:bodyPr/>
          <a:lstStyle>
            <a:lvl1pPr>
              <a:defRPr/>
            </a:lvl1pPr>
          </a:lstStyle>
          <a:p>
            <a:pPr>
              <a:defRPr/>
            </a:pPr>
            <a:fld id="{6C819E12-12A7-4460-99CF-707BFBED6EF8}" type="datetimeFigureOut">
              <a:rPr lang="zh-CN" altLang="en-US"/>
              <a:pPr>
                <a:defRPr/>
              </a:pPr>
              <a:t>2014/7/7</a:t>
            </a:fld>
            <a:endParaRPr lang="zh-CN" altLang="zh-CN"/>
          </a:p>
        </p:txBody>
      </p:sp>
      <p:sp>
        <p:nvSpPr>
          <p:cNvPr id="6" name="Rectangle 5"/>
          <p:cNvSpPr>
            <a:spLocks noGrp="1" noChangeArrowheads="1"/>
          </p:cNvSpPr>
          <p:nvPr>
            <p:ph type="ftr" sz="quarter" idx="11"/>
          </p:nvPr>
        </p:nvSpPr>
        <p:spPr>
          <a:ln/>
        </p:spPr>
        <p:txBody>
          <a:bodyPr/>
          <a:lstStyle>
            <a:lvl1pPr>
              <a:defRPr/>
            </a:lvl1pPr>
          </a:lstStyle>
          <a:p>
            <a:pPr>
              <a:defRPr/>
            </a:pPr>
            <a:endParaRPr lang="zh-CN" altLang="zh-CN"/>
          </a:p>
        </p:txBody>
      </p:sp>
      <p:sp>
        <p:nvSpPr>
          <p:cNvPr id="7" name="Rectangle 6"/>
          <p:cNvSpPr>
            <a:spLocks noGrp="1" noChangeArrowheads="1"/>
          </p:cNvSpPr>
          <p:nvPr>
            <p:ph type="sldNum" sz="quarter" idx="12"/>
          </p:nvPr>
        </p:nvSpPr>
        <p:spPr>
          <a:ln/>
        </p:spPr>
        <p:txBody>
          <a:bodyPr/>
          <a:lstStyle>
            <a:lvl1pPr>
              <a:defRPr/>
            </a:lvl1pPr>
          </a:lstStyle>
          <a:p>
            <a:pPr>
              <a:defRPr/>
            </a:pPr>
            <a:fld id="{5E4FB167-F582-4464-B20D-A95AECE50B71}" type="slidenum">
              <a:rPr lang="zh-CN" altLang="zh-CN"/>
              <a:pPr>
                <a:defRPr/>
              </a:pPr>
              <a:t>‹#›</a:t>
            </a:fld>
            <a:endParaRPr lang="zh-CN" altLang="zh-CN"/>
          </a:p>
        </p:txBody>
      </p:sp>
    </p:spTree>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450"/>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60375"/>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smtClean="0"/>
          </a:p>
        </p:txBody>
      </p:sp>
      <p:sp>
        <p:nvSpPr>
          <p:cNvPr id="4" name="文本占位符 3"/>
          <p:cNvSpPr>
            <a:spLocks noGrp="1"/>
          </p:cNvSpPr>
          <p:nvPr>
            <p:ph type="body" sz="half" idx="2"/>
          </p:nvPr>
        </p:nvSpPr>
        <p:spPr>
          <a:xfrm>
            <a:off x="1792288" y="4025900"/>
            <a:ext cx="5486400" cy="60325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Rectangle 4"/>
          <p:cNvSpPr>
            <a:spLocks noGrp="1" noChangeArrowheads="1"/>
          </p:cNvSpPr>
          <p:nvPr>
            <p:ph type="dt" sz="half" idx="10"/>
          </p:nvPr>
        </p:nvSpPr>
        <p:spPr>
          <a:ln/>
        </p:spPr>
        <p:txBody>
          <a:bodyPr/>
          <a:lstStyle>
            <a:lvl1pPr>
              <a:defRPr/>
            </a:lvl1pPr>
          </a:lstStyle>
          <a:p>
            <a:pPr>
              <a:defRPr/>
            </a:pPr>
            <a:fld id="{6C819E12-12A7-4460-99CF-707BFBED6EF8}" type="datetimeFigureOut">
              <a:rPr lang="zh-CN" altLang="en-US"/>
              <a:pPr>
                <a:defRPr/>
              </a:pPr>
              <a:t>2014/7/7</a:t>
            </a:fld>
            <a:endParaRPr lang="zh-CN" altLang="zh-CN"/>
          </a:p>
        </p:txBody>
      </p:sp>
      <p:sp>
        <p:nvSpPr>
          <p:cNvPr id="6" name="Rectangle 5"/>
          <p:cNvSpPr>
            <a:spLocks noGrp="1" noChangeArrowheads="1"/>
          </p:cNvSpPr>
          <p:nvPr>
            <p:ph type="ftr" sz="quarter" idx="11"/>
          </p:nvPr>
        </p:nvSpPr>
        <p:spPr>
          <a:ln/>
        </p:spPr>
        <p:txBody>
          <a:bodyPr/>
          <a:lstStyle>
            <a:lvl1pPr>
              <a:defRPr/>
            </a:lvl1pPr>
          </a:lstStyle>
          <a:p>
            <a:pPr>
              <a:defRPr/>
            </a:pPr>
            <a:endParaRPr lang="zh-CN" altLang="zh-CN"/>
          </a:p>
        </p:txBody>
      </p:sp>
      <p:sp>
        <p:nvSpPr>
          <p:cNvPr id="7" name="Rectangle 6"/>
          <p:cNvSpPr>
            <a:spLocks noGrp="1" noChangeArrowheads="1"/>
          </p:cNvSpPr>
          <p:nvPr>
            <p:ph type="sldNum" sz="quarter" idx="12"/>
          </p:nvPr>
        </p:nvSpPr>
        <p:spPr>
          <a:ln/>
        </p:spPr>
        <p:txBody>
          <a:bodyPr/>
          <a:lstStyle>
            <a:lvl1pPr>
              <a:defRPr/>
            </a:lvl1pPr>
          </a:lstStyle>
          <a:p>
            <a:pPr>
              <a:defRPr/>
            </a:pPr>
            <a:fld id="{35A290DF-4F16-4CB2-AAEA-EE5650013E5C}" type="slidenum">
              <a:rPr lang="zh-CN" altLang="zh-CN"/>
              <a:pPr>
                <a:defRPr/>
              </a:pPr>
              <a:t>‹#›</a:t>
            </a:fld>
            <a:endParaRPr lang="zh-CN" altLang="zh-CN"/>
          </a:p>
        </p:txBody>
      </p:sp>
    </p:spTree>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4"/>
          <p:cNvSpPr>
            <a:spLocks noGrp="1" noChangeArrowheads="1"/>
          </p:cNvSpPr>
          <p:nvPr>
            <p:ph type="dt" sz="half" idx="10"/>
          </p:nvPr>
        </p:nvSpPr>
        <p:spPr>
          <a:ln/>
        </p:spPr>
        <p:txBody>
          <a:bodyPr/>
          <a:lstStyle>
            <a:lvl1pPr>
              <a:defRPr/>
            </a:lvl1pPr>
          </a:lstStyle>
          <a:p>
            <a:pPr>
              <a:defRPr/>
            </a:pPr>
            <a:fld id="{6C819E12-12A7-4460-99CF-707BFBED6EF8}" type="datetimeFigureOut">
              <a:rPr lang="zh-CN" altLang="en-US"/>
              <a:pPr>
                <a:defRPr/>
              </a:pPr>
              <a:t>2014/7/7</a:t>
            </a:fld>
            <a:endParaRPr lang="zh-CN" altLang="zh-CN"/>
          </a:p>
        </p:txBody>
      </p:sp>
      <p:sp>
        <p:nvSpPr>
          <p:cNvPr id="5" name="Rectangle 5"/>
          <p:cNvSpPr>
            <a:spLocks noGrp="1" noChangeArrowheads="1"/>
          </p:cNvSpPr>
          <p:nvPr>
            <p:ph type="ftr" sz="quarter" idx="11"/>
          </p:nvPr>
        </p:nvSpPr>
        <p:spPr>
          <a:ln/>
        </p:spPr>
        <p:txBody>
          <a:bodyPr/>
          <a:lstStyle>
            <a:lvl1pPr>
              <a:defRPr/>
            </a:lvl1pPr>
          </a:lstStyle>
          <a:p>
            <a:pPr>
              <a:defRPr/>
            </a:pPr>
            <a:endParaRPr lang="zh-CN" altLang="zh-CN"/>
          </a:p>
        </p:txBody>
      </p:sp>
      <p:sp>
        <p:nvSpPr>
          <p:cNvPr id="6" name="Rectangle 6"/>
          <p:cNvSpPr>
            <a:spLocks noGrp="1" noChangeArrowheads="1"/>
          </p:cNvSpPr>
          <p:nvPr>
            <p:ph type="sldNum" sz="quarter" idx="12"/>
          </p:nvPr>
        </p:nvSpPr>
        <p:spPr>
          <a:ln/>
        </p:spPr>
        <p:txBody>
          <a:bodyPr/>
          <a:lstStyle>
            <a:lvl1pPr>
              <a:defRPr/>
            </a:lvl1pPr>
          </a:lstStyle>
          <a:p>
            <a:pPr>
              <a:defRPr/>
            </a:pPr>
            <a:fld id="{C05FF11C-2CB1-4049-A41A-F804319E1FD0}" type="slidenum">
              <a:rPr lang="zh-CN" altLang="zh-CN"/>
              <a:pPr>
                <a:defRPr/>
              </a:pPr>
              <a:t>‹#›</a:t>
            </a:fld>
            <a:endParaRPr lang="zh-CN" altLang="zh-CN"/>
          </a:p>
        </p:txBody>
      </p:sp>
    </p:spTree>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6375"/>
            <a:ext cx="2057400" cy="4387850"/>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6375"/>
            <a:ext cx="6019800" cy="4387850"/>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4"/>
          <p:cNvSpPr>
            <a:spLocks noGrp="1" noChangeArrowheads="1"/>
          </p:cNvSpPr>
          <p:nvPr>
            <p:ph type="dt" sz="half" idx="10"/>
          </p:nvPr>
        </p:nvSpPr>
        <p:spPr>
          <a:ln/>
        </p:spPr>
        <p:txBody>
          <a:bodyPr/>
          <a:lstStyle>
            <a:lvl1pPr>
              <a:defRPr/>
            </a:lvl1pPr>
          </a:lstStyle>
          <a:p>
            <a:pPr>
              <a:defRPr/>
            </a:pPr>
            <a:fld id="{6C819E12-12A7-4460-99CF-707BFBED6EF8}" type="datetimeFigureOut">
              <a:rPr lang="zh-CN" altLang="en-US"/>
              <a:pPr>
                <a:defRPr/>
              </a:pPr>
              <a:t>2014/7/7</a:t>
            </a:fld>
            <a:endParaRPr lang="zh-CN" altLang="zh-CN"/>
          </a:p>
        </p:txBody>
      </p:sp>
      <p:sp>
        <p:nvSpPr>
          <p:cNvPr id="5" name="Rectangle 5"/>
          <p:cNvSpPr>
            <a:spLocks noGrp="1" noChangeArrowheads="1"/>
          </p:cNvSpPr>
          <p:nvPr>
            <p:ph type="ftr" sz="quarter" idx="11"/>
          </p:nvPr>
        </p:nvSpPr>
        <p:spPr>
          <a:ln/>
        </p:spPr>
        <p:txBody>
          <a:bodyPr/>
          <a:lstStyle>
            <a:lvl1pPr>
              <a:defRPr/>
            </a:lvl1pPr>
          </a:lstStyle>
          <a:p>
            <a:pPr>
              <a:defRPr/>
            </a:pPr>
            <a:endParaRPr lang="zh-CN" altLang="zh-CN"/>
          </a:p>
        </p:txBody>
      </p:sp>
      <p:sp>
        <p:nvSpPr>
          <p:cNvPr id="6" name="Rectangle 6"/>
          <p:cNvSpPr>
            <a:spLocks noGrp="1" noChangeArrowheads="1"/>
          </p:cNvSpPr>
          <p:nvPr>
            <p:ph type="sldNum" sz="quarter" idx="12"/>
          </p:nvPr>
        </p:nvSpPr>
        <p:spPr>
          <a:ln/>
        </p:spPr>
        <p:txBody>
          <a:bodyPr/>
          <a:lstStyle>
            <a:lvl1pPr>
              <a:defRPr/>
            </a:lvl1pPr>
          </a:lstStyle>
          <a:p>
            <a:pPr>
              <a:defRPr/>
            </a:pPr>
            <a:fld id="{4A61B069-226C-4188-BDD5-5C18FB99B303}" type="slidenum">
              <a:rPr lang="zh-CN" altLang="zh-CN"/>
              <a:pPr>
                <a:defRPr/>
              </a:pPr>
              <a:t>‹#›</a:t>
            </a:fld>
            <a:endParaRPr lang="zh-CN" altLang="zh-CN"/>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10.xml.rels><?xml version="1.0" encoding="UTF-8" standalone="yes"?>
<Relationships xmlns="http://schemas.openxmlformats.org/package/2006/relationships"><Relationship Id="rId8" Type="http://schemas.openxmlformats.org/officeDocument/2006/relationships/slideLayout" Target="../slideLayouts/slideLayout107.xml"/><Relationship Id="rId3" Type="http://schemas.openxmlformats.org/officeDocument/2006/relationships/slideLayout" Target="../slideLayouts/slideLayout102.xml"/><Relationship Id="rId7" Type="http://schemas.openxmlformats.org/officeDocument/2006/relationships/slideLayout" Target="../slideLayouts/slideLayout106.xml"/><Relationship Id="rId12" Type="http://schemas.openxmlformats.org/officeDocument/2006/relationships/theme" Target="../theme/theme10.xml"/><Relationship Id="rId2" Type="http://schemas.openxmlformats.org/officeDocument/2006/relationships/slideLayout" Target="../slideLayouts/slideLayout101.xml"/><Relationship Id="rId1" Type="http://schemas.openxmlformats.org/officeDocument/2006/relationships/slideLayout" Target="../slideLayouts/slideLayout100.xml"/><Relationship Id="rId6" Type="http://schemas.openxmlformats.org/officeDocument/2006/relationships/slideLayout" Target="../slideLayouts/slideLayout105.xml"/><Relationship Id="rId11" Type="http://schemas.openxmlformats.org/officeDocument/2006/relationships/slideLayout" Target="../slideLayouts/slideLayout110.xml"/><Relationship Id="rId5" Type="http://schemas.openxmlformats.org/officeDocument/2006/relationships/slideLayout" Target="../slideLayouts/slideLayout104.xml"/><Relationship Id="rId10" Type="http://schemas.openxmlformats.org/officeDocument/2006/relationships/slideLayout" Target="../slideLayouts/slideLayout109.xml"/><Relationship Id="rId4" Type="http://schemas.openxmlformats.org/officeDocument/2006/relationships/slideLayout" Target="../slideLayouts/slideLayout103.xml"/><Relationship Id="rId9" Type="http://schemas.openxmlformats.org/officeDocument/2006/relationships/slideLayout" Target="../slideLayouts/slideLayout108.xml"/></Relationships>
</file>

<file path=ppt/slideMasters/_rels/slideMaster11.xml.rels><?xml version="1.0" encoding="UTF-8" standalone="yes"?>
<Relationships xmlns="http://schemas.openxmlformats.org/package/2006/relationships"><Relationship Id="rId8" Type="http://schemas.openxmlformats.org/officeDocument/2006/relationships/slideLayout" Target="../slideLayouts/slideLayout118.xml"/><Relationship Id="rId13" Type="http://schemas.openxmlformats.org/officeDocument/2006/relationships/image" Target="../media/image18.jpeg"/><Relationship Id="rId3" Type="http://schemas.openxmlformats.org/officeDocument/2006/relationships/slideLayout" Target="../slideLayouts/slideLayout113.xml"/><Relationship Id="rId7" Type="http://schemas.openxmlformats.org/officeDocument/2006/relationships/slideLayout" Target="../slideLayouts/slideLayout117.xml"/><Relationship Id="rId12" Type="http://schemas.openxmlformats.org/officeDocument/2006/relationships/theme" Target="../theme/theme11.xml"/><Relationship Id="rId2" Type="http://schemas.openxmlformats.org/officeDocument/2006/relationships/slideLayout" Target="../slideLayouts/slideLayout112.xml"/><Relationship Id="rId1" Type="http://schemas.openxmlformats.org/officeDocument/2006/relationships/slideLayout" Target="../slideLayouts/slideLayout111.xml"/><Relationship Id="rId6" Type="http://schemas.openxmlformats.org/officeDocument/2006/relationships/slideLayout" Target="../slideLayouts/slideLayout116.xml"/><Relationship Id="rId11" Type="http://schemas.openxmlformats.org/officeDocument/2006/relationships/slideLayout" Target="../slideLayouts/slideLayout121.xml"/><Relationship Id="rId5" Type="http://schemas.openxmlformats.org/officeDocument/2006/relationships/slideLayout" Target="../slideLayouts/slideLayout115.xml"/><Relationship Id="rId10" Type="http://schemas.openxmlformats.org/officeDocument/2006/relationships/slideLayout" Target="../slideLayouts/slideLayout120.xml"/><Relationship Id="rId4" Type="http://schemas.openxmlformats.org/officeDocument/2006/relationships/slideLayout" Target="../slideLayouts/slideLayout114.xml"/><Relationship Id="rId9" Type="http://schemas.openxmlformats.org/officeDocument/2006/relationships/slideLayout" Target="../slideLayouts/slideLayout119.xml"/></Relationships>
</file>

<file path=ppt/slideMasters/_rels/slideMaster12.xml.rels><?xml version="1.0" encoding="UTF-8" standalone="yes"?>
<Relationships xmlns="http://schemas.openxmlformats.org/package/2006/relationships"><Relationship Id="rId8" Type="http://schemas.openxmlformats.org/officeDocument/2006/relationships/slideLayout" Target="../slideLayouts/slideLayout129.xml"/><Relationship Id="rId13" Type="http://schemas.openxmlformats.org/officeDocument/2006/relationships/image" Target="../media/image20.png"/><Relationship Id="rId3" Type="http://schemas.openxmlformats.org/officeDocument/2006/relationships/slideLayout" Target="../slideLayouts/slideLayout124.xml"/><Relationship Id="rId7" Type="http://schemas.openxmlformats.org/officeDocument/2006/relationships/slideLayout" Target="../slideLayouts/slideLayout128.xml"/><Relationship Id="rId12" Type="http://schemas.openxmlformats.org/officeDocument/2006/relationships/theme" Target="../theme/theme12.xml"/><Relationship Id="rId2" Type="http://schemas.openxmlformats.org/officeDocument/2006/relationships/slideLayout" Target="../slideLayouts/slideLayout123.xml"/><Relationship Id="rId1" Type="http://schemas.openxmlformats.org/officeDocument/2006/relationships/slideLayout" Target="../slideLayouts/slideLayout122.xml"/><Relationship Id="rId6" Type="http://schemas.openxmlformats.org/officeDocument/2006/relationships/slideLayout" Target="../slideLayouts/slideLayout127.xml"/><Relationship Id="rId11" Type="http://schemas.openxmlformats.org/officeDocument/2006/relationships/slideLayout" Target="../slideLayouts/slideLayout132.xml"/><Relationship Id="rId5" Type="http://schemas.openxmlformats.org/officeDocument/2006/relationships/slideLayout" Target="../slideLayouts/slideLayout126.xml"/><Relationship Id="rId10" Type="http://schemas.openxmlformats.org/officeDocument/2006/relationships/slideLayout" Target="../slideLayouts/slideLayout131.xml"/><Relationship Id="rId4" Type="http://schemas.openxmlformats.org/officeDocument/2006/relationships/slideLayout" Target="../slideLayouts/slideLayout125.xml"/><Relationship Id="rId9" Type="http://schemas.openxmlformats.org/officeDocument/2006/relationships/slideLayout" Target="../slideLayouts/slideLayout130.xml"/></Relationships>
</file>

<file path=ppt/slideMasters/_rels/slideMaster13.xml.rels><?xml version="1.0" encoding="UTF-8" standalone="yes"?>
<Relationships xmlns="http://schemas.openxmlformats.org/package/2006/relationships"><Relationship Id="rId8" Type="http://schemas.openxmlformats.org/officeDocument/2006/relationships/slideLayout" Target="../slideLayouts/slideLayout140.xml"/><Relationship Id="rId13" Type="http://schemas.openxmlformats.org/officeDocument/2006/relationships/image" Target="../media/image22.jpeg"/><Relationship Id="rId3" Type="http://schemas.openxmlformats.org/officeDocument/2006/relationships/slideLayout" Target="../slideLayouts/slideLayout135.xml"/><Relationship Id="rId7" Type="http://schemas.openxmlformats.org/officeDocument/2006/relationships/slideLayout" Target="../slideLayouts/slideLayout139.xml"/><Relationship Id="rId12" Type="http://schemas.openxmlformats.org/officeDocument/2006/relationships/theme" Target="../theme/theme13.xml"/><Relationship Id="rId2" Type="http://schemas.openxmlformats.org/officeDocument/2006/relationships/slideLayout" Target="../slideLayouts/slideLayout134.xml"/><Relationship Id="rId1" Type="http://schemas.openxmlformats.org/officeDocument/2006/relationships/slideLayout" Target="../slideLayouts/slideLayout133.xml"/><Relationship Id="rId6" Type="http://schemas.openxmlformats.org/officeDocument/2006/relationships/slideLayout" Target="../slideLayouts/slideLayout138.xml"/><Relationship Id="rId11" Type="http://schemas.openxmlformats.org/officeDocument/2006/relationships/slideLayout" Target="../slideLayouts/slideLayout143.xml"/><Relationship Id="rId5" Type="http://schemas.openxmlformats.org/officeDocument/2006/relationships/slideLayout" Target="../slideLayouts/slideLayout137.xml"/><Relationship Id="rId10" Type="http://schemas.openxmlformats.org/officeDocument/2006/relationships/slideLayout" Target="../slideLayouts/slideLayout142.xml"/><Relationship Id="rId4" Type="http://schemas.openxmlformats.org/officeDocument/2006/relationships/slideLayout" Target="../slideLayouts/slideLayout136.xml"/><Relationship Id="rId9" Type="http://schemas.openxmlformats.org/officeDocument/2006/relationships/slideLayout" Target="../slideLayouts/slideLayout141.xml"/></Relationships>
</file>

<file path=ppt/slideMasters/_rels/slideMaster14.xml.rels><?xml version="1.0" encoding="UTF-8" standalone="yes"?>
<Relationships xmlns="http://schemas.openxmlformats.org/package/2006/relationships"><Relationship Id="rId8" Type="http://schemas.openxmlformats.org/officeDocument/2006/relationships/slideLayout" Target="../slideLayouts/slideLayout151.xml"/><Relationship Id="rId13" Type="http://schemas.openxmlformats.org/officeDocument/2006/relationships/image" Target="../media/image24.jpeg"/><Relationship Id="rId3" Type="http://schemas.openxmlformats.org/officeDocument/2006/relationships/slideLayout" Target="../slideLayouts/slideLayout146.xml"/><Relationship Id="rId7" Type="http://schemas.openxmlformats.org/officeDocument/2006/relationships/slideLayout" Target="../slideLayouts/slideLayout150.xml"/><Relationship Id="rId12" Type="http://schemas.openxmlformats.org/officeDocument/2006/relationships/theme" Target="../theme/theme14.xml"/><Relationship Id="rId2" Type="http://schemas.openxmlformats.org/officeDocument/2006/relationships/slideLayout" Target="../slideLayouts/slideLayout145.xml"/><Relationship Id="rId1" Type="http://schemas.openxmlformats.org/officeDocument/2006/relationships/slideLayout" Target="../slideLayouts/slideLayout144.xml"/><Relationship Id="rId6" Type="http://schemas.openxmlformats.org/officeDocument/2006/relationships/slideLayout" Target="../slideLayouts/slideLayout149.xml"/><Relationship Id="rId11" Type="http://schemas.openxmlformats.org/officeDocument/2006/relationships/slideLayout" Target="../slideLayouts/slideLayout154.xml"/><Relationship Id="rId5" Type="http://schemas.openxmlformats.org/officeDocument/2006/relationships/slideLayout" Target="../slideLayouts/slideLayout148.xml"/><Relationship Id="rId10" Type="http://schemas.openxmlformats.org/officeDocument/2006/relationships/slideLayout" Target="../slideLayouts/slideLayout153.xml"/><Relationship Id="rId4" Type="http://schemas.openxmlformats.org/officeDocument/2006/relationships/slideLayout" Target="../slideLayouts/slideLayout147.xml"/><Relationship Id="rId9" Type="http://schemas.openxmlformats.org/officeDocument/2006/relationships/slideLayout" Target="../slideLayouts/slideLayout152.xml"/></Relationships>
</file>

<file path=ppt/slideMasters/_rels/slideMaster15.xml.rels><?xml version="1.0" encoding="UTF-8" standalone="yes"?>
<Relationships xmlns="http://schemas.openxmlformats.org/package/2006/relationships"><Relationship Id="rId8" Type="http://schemas.openxmlformats.org/officeDocument/2006/relationships/slideLayout" Target="../slideLayouts/slideLayout162.xml"/><Relationship Id="rId13" Type="http://schemas.openxmlformats.org/officeDocument/2006/relationships/image" Target="../media/image26.jpeg"/><Relationship Id="rId3" Type="http://schemas.openxmlformats.org/officeDocument/2006/relationships/slideLayout" Target="../slideLayouts/slideLayout157.xml"/><Relationship Id="rId7" Type="http://schemas.openxmlformats.org/officeDocument/2006/relationships/slideLayout" Target="../slideLayouts/slideLayout161.xml"/><Relationship Id="rId12" Type="http://schemas.openxmlformats.org/officeDocument/2006/relationships/theme" Target="../theme/theme15.xml"/><Relationship Id="rId2" Type="http://schemas.openxmlformats.org/officeDocument/2006/relationships/slideLayout" Target="../slideLayouts/slideLayout156.xml"/><Relationship Id="rId1" Type="http://schemas.openxmlformats.org/officeDocument/2006/relationships/slideLayout" Target="../slideLayouts/slideLayout155.xml"/><Relationship Id="rId6" Type="http://schemas.openxmlformats.org/officeDocument/2006/relationships/slideLayout" Target="../slideLayouts/slideLayout160.xml"/><Relationship Id="rId11" Type="http://schemas.openxmlformats.org/officeDocument/2006/relationships/slideLayout" Target="../slideLayouts/slideLayout165.xml"/><Relationship Id="rId5" Type="http://schemas.openxmlformats.org/officeDocument/2006/relationships/slideLayout" Target="../slideLayouts/slideLayout159.xml"/><Relationship Id="rId10" Type="http://schemas.openxmlformats.org/officeDocument/2006/relationships/slideLayout" Target="../slideLayouts/slideLayout164.xml"/><Relationship Id="rId4" Type="http://schemas.openxmlformats.org/officeDocument/2006/relationships/slideLayout" Target="../slideLayouts/slideLayout158.xml"/><Relationship Id="rId9" Type="http://schemas.openxmlformats.org/officeDocument/2006/relationships/slideLayout" Target="../slideLayouts/slideLayout163.xml"/></Relationships>
</file>

<file path=ppt/slideMasters/_rels/slideMaster16.xml.rels><?xml version="1.0" encoding="UTF-8" standalone="yes"?>
<Relationships xmlns="http://schemas.openxmlformats.org/package/2006/relationships"><Relationship Id="rId8" Type="http://schemas.openxmlformats.org/officeDocument/2006/relationships/slideLayout" Target="../slideLayouts/slideLayout173.xml"/><Relationship Id="rId13" Type="http://schemas.openxmlformats.org/officeDocument/2006/relationships/image" Target="../media/image28.jpeg"/><Relationship Id="rId3" Type="http://schemas.openxmlformats.org/officeDocument/2006/relationships/slideLayout" Target="../slideLayouts/slideLayout168.xml"/><Relationship Id="rId7" Type="http://schemas.openxmlformats.org/officeDocument/2006/relationships/slideLayout" Target="../slideLayouts/slideLayout172.xml"/><Relationship Id="rId12" Type="http://schemas.openxmlformats.org/officeDocument/2006/relationships/theme" Target="../theme/theme16.xml"/><Relationship Id="rId2" Type="http://schemas.openxmlformats.org/officeDocument/2006/relationships/slideLayout" Target="../slideLayouts/slideLayout167.xml"/><Relationship Id="rId1" Type="http://schemas.openxmlformats.org/officeDocument/2006/relationships/slideLayout" Target="../slideLayouts/slideLayout166.xml"/><Relationship Id="rId6" Type="http://schemas.openxmlformats.org/officeDocument/2006/relationships/slideLayout" Target="../slideLayouts/slideLayout171.xml"/><Relationship Id="rId11" Type="http://schemas.openxmlformats.org/officeDocument/2006/relationships/slideLayout" Target="../slideLayouts/slideLayout176.xml"/><Relationship Id="rId5" Type="http://schemas.openxmlformats.org/officeDocument/2006/relationships/slideLayout" Target="../slideLayouts/slideLayout170.xml"/><Relationship Id="rId10" Type="http://schemas.openxmlformats.org/officeDocument/2006/relationships/slideLayout" Target="../slideLayouts/slideLayout175.xml"/><Relationship Id="rId4" Type="http://schemas.openxmlformats.org/officeDocument/2006/relationships/slideLayout" Target="../slideLayouts/slideLayout169.xml"/><Relationship Id="rId9" Type="http://schemas.openxmlformats.org/officeDocument/2006/relationships/slideLayout" Target="../slideLayouts/slideLayout174.xml"/><Relationship Id="rId14" Type="http://schemas.openxmlformats.org/officeDocument/2006/relationships/image" Target="../media/image29.png"/></Relationships>
</file>

<file path=ppt/slideMasters/_rels/slideMaster17.xml.rels><?xml version="1.0" encoding="UTF-8" standalone="yes"?>
<Relationships xmlns="http://schemas.openxmlformats.org/package/2006/relationships"><Relationship Id="rId8" Type="http://schemas.openxmlformats.org/officeDocument/2006/relationships/slideLayout" Target="../slideLayouts/slideLayout184.xml"/><Relationship Id="rId13" Type="http://schemas.openxmlformats.org/officeDocument/2006/relationships/image" Target="../media/image28.jpeg"/><Relationship Id="rId3" Type="http://schemas.openxmlformats.org/officeDocument/2006/relationships/slideLayout" Target="../slideLayouts/slideLayout179.xml"/><Relationship Id="rId7" Type="http://schemas.openxmlformats.org/officeDocument/2006/relationships/slideLayout" Target="../slideLayouts/slideLayout183.xml"/><Relationship Id="rId12" Type="http://schemas.openxmlformats.org/officeDocument/2006/relationships/theme" Target="../theme/theme17.xml"/><Relationship Id="rId2" Type="http://schemas.openxmlformats.org/officeDocument/2006/relationships/slideLayout" Target="../slideLayouts/slideLayout178.xml"/><Relationship Id="rId1" Type="http://schemas.openxmlformats.org/officeDocument/2006/relationships/slideLayout" Target="../slideLayouts/slideLayout177.xml"/><Relationship Id="rId6" Type="http://schemas.openxmlformats.org/officeDocument/2006/relationships/slideLayout" Target="../slideLayouts/slideLayout182.xml"/><Relationship Id="rId11" Type="http://schemas.openxmlformats.org/officeDocument/2006/relationships/slideLayout" Target="../slideLayouts/slideLayout187.xml"/><Relationship Id="rId5" Type="http://schemas.openxmlformats.org/officeDocument/2006/relationships/slideLayout" Target="../slideLayouts/slideLayout181.xml"/><Relationship Id="rId10" Type="http://schemas.openxmlformats.org/officeDocument/2006/relationships/slideLayout" Target="../slideLayouts/slideLayout186.xml"/><Relationship Id="rId4" Type="http://schemas.openxmlformats.org/officeDocument/2006/relationships/slideLayout" Target="../slideLayouts/slideLayout180.xml"/><Relationship Id="rId9" Type="http://schemas.openxmlformats.org/officeDocument/2006/relationships/slideLayout" Target="../slideLayouts/slideLayout185.xml"/><Relationship Id="rId14" Type="http://schemas.openxmlformats.org/officeDocument/2006/relationships/image" Target="../media/image29.png"/></Relationships>
</file>

<file path=ppt/slideMasters/_rels/slideMaster18.xml.rels><?xml version="1.0" encoding="UTF-8" standalone="yes"?>
<Relationships xmlns="http://schemas.openxmlformats.org/package/2006/relationships"><Relationship Id="rId8" Type="http://schemas.openxmlformats.org/officeDocument/2006/relationships/slideLayout" Target="../slideLayouts/slideLayout195.xml"/><Relationship Id="rId13" Type="http://schemas.openxmlformats.org/officeDocument/2006/relationships/image" Target="../media/image28.jpeg"/><Relationship Id="rId3" Type="http://schemas.openxmlformats.org/officeDocument/2006/relationships/slideLayout" Target="../slideLayouts/slideLayout190.xml"/><Relationship Id="rId7" Type="http://schemas.openxmlformats.org/officeDocument/2006/relationships/slideLayout" Target="../slideLayouts/slideLayout194.xml"/><Relationship Id="rId12" Type="http://schemas.openxmlformats.org/officeDocument/2006/relationships/theme" Target="../theme/theme18.xml"/><Relationship Id="rId2" Type="http://schemas.openxmlformats.org/officeDocument/2006/relationships/slideLayout" Target="../slideLayouts/slideLayout189.xml"/><Relationship Id="rId1" Type="http://schemas.openxmlformats.org/officeDocument/2006/relationships/slideLayout" Target="../slideLayouts/slideLayout188.xml"/><Relationship Id="rId6" Type="http://schemas.openxmlformats.org/officeDocument/2006/relationships/slideLayout" Target="../slideLayouts/slideLayout193.xml"/><Relationship Id="rId11" Type="http://schemas.openxmlformats.org/officeDocument/2006/relationships/slideLayout" Target="../slideLayouts/slideLayout198.xml"/><Relationship Id="rId5" Type="http://schemas.openxmlformats.org/officeDocument/2006/relationships/slideLayout" Target="../slideLayouts/slideLayout192.xml"/><Relationship Id="rId10" Type="http://schemas.openxmlformats.org/officeDocument/2006/relationships/slideLayout" Target="../slideLayouts/slideLayout197.xml"/><Relationship Id="rId4" Type="http://schemas.openxmlformats.org/officeDocument/2006/relationships/slideLayout" Target="../slideLayouts/slideLayout191.xml"/><Relationship Id="rId9" Type="http://schemas.openxmlformats.org/officeDocument/2006/relationships/slideLayout" Target="../slideLayouts/slideLayout196.xml"/><Relationship Id="rId14" Type="http://schemas.openxmlformats.org/officeDocument/2006/relationships/image" Target="../media/image29.png"/></Relationships>
</file>

<file path=ppt/slideMasters/_rels/slideMaster19.xml.rels><?xml version="1.0" encoding="UTF-8" standalone="yes"?>
<Relationships xmlns="http://schemas.openxmlformats.org/package/2006/relationships"><Relationship Id="rId8" Type="http://schemas.openxmlformats.org/officeDocument/2006/relationships/slideLayout" Target="../slideLayouts/slideLayout206.xml"/><Relationship Id="rId13" Type="http://schemas.openxmlformats.org/officeDocument/2006/relationships/image" Target="../media/image28.jpeg"/><Relationship Id="rId3" Type="http://schemas.openxmlformats.org/officeDocument/2006/relationships/slideLayout" Target="../slideLayouts/slideLayout201.xml"/><Relationship Id="rId7" Type="http://schemas.openxmlformats.org/officeDocument/2006/relationships/slideLayout" Target="../slideLayouts/slideLayout205.xml"/><Relationship Id="rId12" Type="http://schemas.openxmlformats.org/officeDocument/2006/relationships/theme" Target="../theme/theme19.xml"/><Relationship Id="rId2" Type="http://schemas.openxmlformats.org/officeDocument/2006/relationships/slideLayout" Target="../slideLayouts/slideLayout200.xml"/><Relationship Id="rId1" Type="http://schemas.openxmlformats.org/officeDocument/2006/relationships/slideLayout" Target="../slideLayouts/slideLayout199.xml"/><Relationship Id="rId6" Type="http://schemas.openxmlformats.org/officeDocument/2006/relationships/slideLayout" Target="../slideLayouts/slideLayout204.xml"/><Relationship Id="rId11" Type="http://schemas.openxmlformats.org/officeDocument/2006/relationships/slideLayout" Target="../slideLayouts/slideLayout209.xml"/><Relationship Id="rId5" Type="http://schemas.openxmlformats.org/officeDocument/2006/relationships/slideLayout" Target="../slideLayouts/slideLayout203.xml"/><Relationship Id="rId10" Type="http://schemas.openxmlformats.org/officeDocument/2006/relationships/slideLayout" Target="../slideLayouts/slideLayout208.xml"/><Relationship Id="rId4" Type="http://schemas.openxmlformats.org/officeDocument/2006/relationships/slideLayout" Target="../slideLayouts/slideLayout202.xml"/><Relationship Id="rId9" Type="http://schemas.openxmlformats.org/officeDocument/2006/relationships/slideLayout" Target="../slideLayouts/slideLayout207.xml"/><Relationship Id="rId14" Type="http://schemas.openxmlformats.org/officeDocument/2006/relationships/image" Target="../media/image29.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3.jpe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20.xml.rels><?xml version="1.0" encoding="UTF-8" standalone="yes"?>
<Relationships xmlns="http://schemas.openxmlformats.org/package/2006/relationships"><Relationship Id="rId8" Type="http://schemas.openxmlformats.org/officeDocument/2006/relationships/slideLayout" Target="../slideLayouts/slideLayout217.xml"/><Relationship Id="rId13" Type="http://schemas.openxmlformats.org/officeDocument/2006/relationships/image" Target="../media/image30.jpeg"/><Relationship Id="rId3" Type="http://schemas.openxmlformats.org/officeDocument/2006/relationships/slideLayout" Target="../slideLayouts/slideLayout212.xml"/><Relationship Id="rId7" Type="http://schemas.openxmlformats.org/officeDocument/2006/relationships/slideLayout" Target="../slideLayouts/slideLayout216.xml"/><Relationship Id="rId12" Type="http://schemas.openxmlformats.org/officeDocument/2006/relationships/theme" Target="../theme/theme20.xml"/><Relationship Id="rId2" Type="http://schemas.openxmlformats.org/officeDocument/2006/relationships/slideLayout" Target="../slideLayouts/slideLayout211.xml"/><Relationship Id="rId1" Type="http://schemas.openxmlformats.org/officeDocument/2006/relationships/slideLayout" Target="../slideLayouts/slideLayout210.xml"/><Relationship Id="rId6" Type="http://schemas.openxmlformats.org/officeDocument/2006/relationships/slideLayout" Target="../slideLayouts/slideLayout215.xml"/><Relationship Id="rId11" Type="http://schemas.openxmlformats.org/officeDocument/2006/relationships/slideLayout" Target="../slideLayouts/slideLayout220.xml"/><Relationship Id="rId5" Type="http://schemas.openxmlformats.org/officeDocument/2006/relationships/slideLayout" Target="../slideLayouts/slideLayout214.xml"/><Relationship Id="rId10" Type="http://schemas.openxmlformats.org/officeDocument/2006/relationships/slideLayout" Target="../slideLayouts/slideLayout219.xml"/><Relationship Id="rId4" Type="http://schemas.openxmlformats.org/officeDocument/2006/relationships/slideLayout" Target="../slideLayouts/slideLayout213.xml"/><Relationship Id="rId9" Type="http://schemas.openxmlformats.org/officeDocument/2006/relationships/slideLayout" Target="../slideLayouts/slideLayout218.xml"/></Relationships>
</file>

<file path=ppt/slideMasters/_rels/slideMaster21.xml.rels><?xml version="1.0" encoding="UTF-8" standalone="yes"?>
<Relationships xmlns="http://schemas.openxmlformats.org/package/2006/relationships"><Relationship Id="rId8" Type="http://schemas.openxmlformats.org/officeDocument/2006/relationships/slideLayout" Target="../slideLayouts/slideLayout228.xml"/><Relationship Id="rId13" Type="http://schemas.openxmlformats.org/officeDocument/2006/relationships/image" Target="../media/image32.jpeg"/><Relationship Id="rId3" Type="http://schemas.openxmlformats.org/officeDocument/2006/relationships/slideLayout" Target="../slideLayouts/slideLayout223.xml"/><Relationship Id="rId7" Type="http://schemas.openxmlformats.org/officeDocument/2006/relationships/slideLayout" Target="../slideLayouts/slideLayout227.xml"/><Relationship Id="rId12" Type="http://schemas.openxmlformats.org/officeDocument/2006/relationships/theme" Target="../theme/theme21.xml"/><Relationship Id="rId2" Type="http://schemas.openxmlformats.org/officeDocument/2006/relationships/slideLayout" Target="../slideLayouts/slideLayout222.xml"/><Relationship Id="rId1" Type="http://schemas.openxmlformats.org/officeDocument/2006/relationships/slideLayout" Target="../slideLayouts/slideLayout221.xml"/><Relationship Id="rId6" Type="http://schemas.openxmlformats.org/officeDocument/2006/relationships/slideLayout" Target="../slideLayouts/slideLayout226.xml"/><Relationship Id="rId11" Type="http://schemas.openxmlformats.org/officeDocument/2006/relationships/slideLayout" Target="../slideLayouts/slideLayout231.xml"/><Relationship Id="rId5" Type="http://schemas.openxmlformats.org/officeDocument/2006/relationships/slideLayout" Target="../slideLayouts/slideLayout225.xml"/><Relationship Id="rId10" Type="http://schemas.openxmlformats.org/officeDocument/2006/relationships/slideLayout" Target="../slideLayouts/slideLayout230.xml"/><Relationship Id="rId4" Type="http://schemas.openxmlformats.org/officeDocument/2006/relationships/slideLayout" Target="../slideLayouts/slideLayout224.xml"/><Relationship Id="rId9" Type="http://schemas.openxmlformats.org/officeDocument/2006/relationships/slideLayout" Target="../slideLayouts/slideLayout229.xml"/></Relationships>
</file>

<file path=ppt/slideMasters/_rels/slideMaster22.xml.rels><?xml version="1.0" encoding="UTF-8" standalone="yes"?>
<Relationships xmlns="http://schemas.openxmlformats.org/package/2006/relationships"><Relationship Id="rId8" Type="http://schemas.openxmlformats.org/officeDocument/2006/relationships/slideLayout" Target="../slideLayouts/slideLayout239.xml"/><Relationship Id="rId3" Type="http://schemas.openxmlformats.org/officeDocument/2006/relationships/slideLayout" Target="../slideLayouts/slideLayout234.xml"/><Relationship Id="rId7" Type="http://schemas.openxmlformats.org/officeDocument/2006/relationships/slideLayout" Target="../slideLayouts/slideLayout238.xml"/><Relationship Id="rId12" Type="http://schemas.openxmlformats.org/officeDocument/2006/relationships/theme" Target="../theme/theme22.xml"/><Relationship Id="rId2" Type="http://schemas.openxmlformats.org/officeDocument/2006/relationships/slideLayout" Target="../slideLayouts/slideLayout233.xml"/><Relationship Id="rId1" Type="http://schemas.openxmlformats.org/officeDocument/2006/relationships/slideLayout" Target="../slideLayouts/slideLayout232.xml"/><Relationship Id="rId6" Type="http://schemas.openxmlformats.org/officeDocument/2006/relationships/slideLayout" Target="../slideLayouts/slideLayout237.xml"/><Relationship Id="rId11" Type="http://schemas.openxmlformats.org/officeDocument/2006/relationships/slideLayout" Target="../slideLayouts/slideLayout242.xml"/><Relationship Id="rId5" Type="http://schemas.openxmlformats.org/officeDocument/2006/relationships/slideLayout" Target="../slideLayouts/slideLayout236.xml"/><Relationship Id="rId10" Type="http://schemas.openxmlformats.org/officeDocument/2006/relationships/slideLayout" Target="../slideLayouts/slideLayout241.xml"/><Relationship Id="rId4" Type="http://schemas.openxmlformats.org/officeDocument/2006/relationships/slideLayout" Target="../slideLayouts/slideLayout235.xml"/><Relationship Id="rId9" Type="http://schemas.openxmlformats.org/officeDocument/2006/relationships/slideLayout" Target="../slideLayouts/slideLayout24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image" Target="../media/image5.jpeg"/><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13" Type="http://schemas.openxmlformats.org/officeDocument/2006/relationships/image" Target="../media/image7.png"/><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theme" Target="../theme/theme4.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2.xml"/><Relationship Id="rId13" Type="http://schemas.openxmlformats.org/officeDocument/2006/relationships/image" Target="../media/image8.jpeg"/><Relationship Id="rId3" Type="http://schemas.openxmlformats.org/officeDocument/2006/relationships/slideLayout" Target="../slideLayouts/slideLayout47.xml"/><Relationship Id="rId7" Type="http://schemas.openxmlformats.org/officeDocument/2006/relationships/slideLayout" Target="../slideLayouts/slideLayout51.xml"/><Relationship Id="rId12" Type="http://schemas.openxmlformats.org/officeDocument/2006/relationships/theme" Target="../theme/theme5.xml"/><Relationship Id="rId2" Type="http://schemas.openxmlformats.org/officeDocument/2006/relationships/slideLayout" Target="../slideLayouts/slideLayout46.xml"/><Relationship Id="rId1" Type="http://schemas.openxmlformats.org/officeDocument/2006/relationships/slideLayout" Target="../slideLayouts/slideLayout45.xml"/><Relationship Id="rId6" Type="http://schemas.openxmlformats.org/officeDocument/2006/relationships/slideLayout" Target="../slideLayouts/slideLayout50.xml"/><Relationship Id="rId11" Type="http://schemas.openxmlformats.org/officeDocument/2006/relationships/slideLayout" Target="../slideLayouts/slideLayout55.xml"/><Relationship Id="rId5" Type="http://schemas.openxmlformats.org/officeDocument/2006/relationships/slideLayout" Target="../slideLayouts/slideLayout49.xml"/><Relationship Id="rId10" Type="http://schemas.openxmlformats.org/officeDocument/2006/relationships/slideLayout" Target="../slideLayouts/slideLayout54.xml"/><Relationship Id="rId4" Type="http://schemas.openxmlformats.org/officeDocument/2006/relationships/slideLayout" Target="../slideLayouts/slideLayout48.xml"/><Relationship Id="rId9" Type="http://schemas.openxmlformats.org/officeDocument/2006/relationships/slideLayout" Target="../slideLayouts/slideLayout53.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3.xml"/><Relationship Id="rId13" Type="http://schemas.openxmlformats.org/officeDocument/2006/relationships/image" Target="../media/image10.jpeg"/><Relationship Id="rId3" Type="http://schemas.openxmlformats.org/officeDocument/2006/relationships/slideLayout" Target="../slideLayouts/slideLayout58.xml"/><Relationship Id="rId7" Type="http://schemas.openxmlformats.org/officeDocument/2006/relationships/slideLayout" Target="../slideLayouts/slideLayout62.xml"/><Relationship Id="rId12" Type="http://schemas.openxmlformats.org/officeDocument/2006/relationships/theme" Target="../theme/theme6.xml"/><Relationship Id="rId2" Type="http://schemas.openxmlformats.org/officeDocument/2006/relationships/slideLayout" Target="../slideLayouts/slideLayout57.xml"/><Relationship Id="rId1" Type="http://schemas.openxmlformats.org/officeDocument/2006/relationships/slideLayout" Target="../slideLayouts/slideLayout56.xml"/><Relationship Id="rId6" Type="http://schemas.openxmlformats.org/officeDocument/2006/relationships/slideLayout" Target="../slideLayouts/slideLayout61.xml"/><Relationship Id="rId11" Type="http://schemas.openxmlformats.org/officeDocument/2006/relationships/slideLayout" Target="../slideLayouts/slideLayout66.xml"/><Relationship Id="rId5" Type="http://schemas.openxmlformats.org/officeDocument/2006/relationships/slideLayout" Target="../slideLayouts/slideLayout60.xml"/><Relationship Id="rId10" Type="http://schemas.openxmlformats.org/officeDocument/2006/relationships/slideLayout" Target="../slideLayouts/slideLayout65.xml"/><Relationship Id="rId4" Type="http://schemas.openxmlformats.org/officeDocument/2006/relationships/slideLayout" Target="../slideLayouts/slideLayout59.xml"/><Relationship Id="rId9" Type="http://schemas.openxmlformats.org/officeDocument/2006/relationships/slideLayout" Target="../slideLayouts/slideLayout64.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74.xml"/><Relationship Id="rId13" Type="http://schemas.openxmlformats.org/officeDocument/2006/relationships/image" Target="../media/image12.jpeg"/><Relationship Id="rId3" Type="http://schemas.openxmlformats.org/officeDocument/2006/relationships/slideLayout" Target="../slideLayouts/slideLayout69.xml"/><Relationship Id="rId7" Type="http://schemas.openxmlformats.org/officeDocument/2006/relationships/slideLayout" Target="../slideLayouts/slideLayout73.xml"/><Relationship Id="rId12" Type="http://schemas.openxmlformats.org/officeDocument/2006/relationships/theme" Target="../theme/theme7.xml"/><Relationship Id="rId2" Type="http://schemas.openxmlformats.org/officeDocument/2006/relationships/slideLayout" Target="../slideLayouts/slideLayout68.xml"/><Relationship Id="rId1" Type="http://schemas.openxmlformats.org/officeDocument/2006/relationships/slideLayout" Target="../slideLayouts/slideLayout67.xml"/><Relationship Id="rId6" Type="http://schemas.openxmlformats.org/officeDocument/2006/relationships/slideLayout" Target="../slideLayouts/slideLayout72.xml"/><Relationship Id="rId11" Type="http://schemas.openxmlformats.org/officeDocument/2006/relationships/slideLayout" Target="../slideLayouts/slideLayout77.xml"/><Relationship Id="rId5" Type="http://schemas.openxmlformats.org/officeDocument/2006/relationships/slideLayout" Target="../slideLayouts/slideLayout71.xml"/><Relationship Id="rId10" Type="http://schemas.openxmlformats.org/officeDocument/2006/relationships/slideLayout" Target="../slideLayouts/slideLayout76.xml"/><Relationship Id="rId4" Type="http://schemas.openxmlformats.org/officeDocument/2006/relationships/slideLayout" Target="../slideLayouts/slideLayout70.xml"/><Relationship Id="rId9" Type="http://schemas.openxmlformats.org/officeDocument/2006/relationships/slideLayout" Target="../slideLayouts/slideLayout75.xml"/></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85.xml"/><Relationship Id="rId13" Type="http://schemas.openxmlformats.org/officeDocument/2006/relationships/image" Target="../media/image14.jpeg"/><Relationship Id="rId3" Type="http://schemas.openxmlformats.org/officeDocument/2006/relationships/slideLayout" Target="../slideLayouts/slideLayout80.xml"/><Relationship Id="rId7" Type="http://schemas.openxmlformats.org/officeDocument/2006/relationships/slideLayout" Target="../slideLayouts/slideLayout84.xml"/><Relationship Id="rId12" Type="http://schemas.openxmlformats.org/officeDocument/2006/relationships/theme" Target="../theme/theme8.xml"/><Relationship Id="rId2" Type="http://schemas.openxmlformats.org/officeDocument/2006/relationships/slideLayout" Target="../slideLayouts/slideLayout79.xml"/><Relationship Id="rId1" Type="http://schemas.openxmlformats.org/officeDocument/2006/relationships/slideLayout" Target="../slideLayouts/slideLayout78.xml"/><Relationship Id="rId6" Type="http://schemas.openxmlformats.org/officeDocument/2006/relationships/slideLayout" Target="../slideLayouts/slideLayout83.xml"/><Relationship Id="rId11" Type="http://schemas.openxmlformats.org/officeDocument/2006/relationships/slideLayout" Target="../slideLayouts/slideLayout88.xml"/><Relationship Id="rId5" Type="http://schemas.openxmlformats.org/officeDocument/2006/relationships/slideLayout" Target="../slideLayouts/slideLayout82.xml"/><Relationship Id="rId10" Type="http://schemas.openxmlformats.org/officeDocument/2006/relationships/slideLayout" Target="../slideLayouts/slideLayout87.xml"/><Relationship Id="rId4" Type="http://schemas.openxmlformats.org/officeDocument/2006/relationships/slideLayout" Target="../slideLayouts/slideLayout81.xml"/><Relationship Id="rId9" Type="http://schemas.openxmlformats.org/officeDocument/2006/relationships/slideLayout" Target="../slideLayouts/slideLayout86.xml"/></Relationships>
</file>

<file path=ppt/slideMasters/_rels/slideMaster9.xml.rels><?xml version="1.0" encoding="UTF-8" standalone="yes"?>
<Relationships xmlns="http://schemas.openxmlformats.org/package/2006/relationships"><Relationship Id="rId8" Type="http://schemas.openxmlformats.org/officeDocument/2006/relationships/slideLayout" Target="../slideLayouts/slideLayout96.xml"/><Relationship Id="rId13" Type="http://schemas.openxmlformats.org/officeDocument/2006/relationships/image" Target="../media/image16.jpeg"/><Relationship Id="rId3" Type="http://schemas.openxmlformats.org/officeDocument/2006/relationships/slideLayout" Target="../slideLayouts/slideLayout91.xml"/><Relationship Id="rId7" Type="http://schemas.openxmlformats.org/officeDocument/2006/relationships/slideLayout" Target="../slideLayouts/slideLayout95.xml"/><Relationship Id="rId12" Type="http://schemas.openxmlformats.org/officeDocument/2006/relationships/theme" Target="../theme/theme9.xml"/><Relationship Id="rId2" Type="http://schemas.openxmlformats.org/officeDocument/2006/relationships/slideLayout" Target="../slideLayouts/slideLayout90.xml"/><Relationship Id="rId1" Type="http://schemas.openxmlformats.org/officeDocument/2006/relationships/slideLayout" Target="../slideLayouts/slideLayout89.xml"/><Relationship Id="rId6" Type="http://schemas.openxmlformats.org/officeDocument/2006/relationships/slideLayout" Target="../slideLayouts/slideLayout94.xml"/><Relationship Id="rId11" Type="http://schemas.openxmlformats.org/officeDocument/2006/relationships/slideLayout" Target="../slideLayouts/slideLayout99.xml"/><Relationship Id="rId5" Type="http://schemas.openxmlformats.org/officeDocument/2006/relationships/slideLayout" Target="../slideLayouts/slideLayout93.xml"/><Relationship Id="rId10" Type="http://schemas.openxmlformats.org/officeDocument/2006/relationships/slideLayout" Target="../slideLayouts/slideLayout98.xml"/><Relationship Id="rId4" Type="http://schemas.openxmlformats.org/officeDocument/2006/relationships/slideLayout" Target="../slideLayouts/slideLayout92.xml"/><Relationship Id="rId9" Type="http://schemas.openxmlformats.org/officeDocument/2006/relationships/slideLayout" Target="../slideLayouts/slideLayout9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auto">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026" name="标题占位符 1"/>
          <p:cNvSpPr>
            <a:spLocks noGrp="1" noChangeArrowheads="1"/>
          </p:cNvSpPr>
          <p:nvPr>
            <p:ph type="title" idx="4294967295"/>
          </p:nvPr>
        </p:nvSpPr>
        <p:spPr bwMode="auto">
          <a:xfrm>
            <a:off x="466725" y="195263"/>
            <a:ext cx="8229600" cy="85725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zh-CN" smtClean="0">
                <a:sym typeface="Calibri" pitchFamily="34" charset="0"/>
              </a:rPr>
              <a:t>单击此处编辑母版标题样式</a:t>
            </a:r>
          </a:p>
        </p:txBody>
      </p:sp>
      <p:sp>
        <p:nvSpPr>
          <p:cNvPr id="1027" name="文本占位符 2"/>
          <p:cNvSpPr>
            <a:spLocks noGrp="1" noChangeArrowheads="1"/>
          </p:cNvSpPr>
          <p:nvPr>
            <p:ph type="body" idx="1"/>
          </p:nvPr>
        </p:nvSpPr>
        <p:spPr bwMode="auto">
          <a:xfrm>
            <a:off x="457200" y="1200150"/>
            <a:ext cx="8229600" cy="339407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zh-CN" smtClean="0">
                <a:sym typeface="Calibri" pitchFamily="34" charset="0"/>
              </a:rPr>
              <a:t>单击此处编辑母版文本样式</a:t>
            </a:r>
          </a:p>
          <a:p>
            <a:pPr lvl="1"/>
            <a:r>
              <a:rPr lang="zh-CN" smtClean="0">
                <a:sym typeface="Calibri" pitchFamily="34" charset="0"/>
              </a:rPr>
              <a:t>第二级</a:t>
            </a:r>
          </a:p>
          <a:p>
            <a:pPr lvl="2"/>
            <a:r>
              <a:rPr lang="zh-CN" smtClean="0">
                <a:sym typeface="Calibri" pitchFamily="34" charset="0"/>
              </a:rPr>
              <a:t>第三级</a:t>
            </a:r>
          </a:p>
          <a:p>
            <a:pPr lvl="3"/>
            <a:r>
              <a:rPr lang="zh-CN" smtClean="0">
                <a:sym typeface="Calibri" pitchFamily="34" charset="0"/>
              </a:rPr>
              <a:t>第四级</a:t>
            </a:r>
          </a:p>
          <a:p>
            <a:pPr lvl="4"/>
            <a:r>
              <a:rPr lang="zh-CN" smtClean="0">
                <a:sym typeface="Calibri" pitchFamily="34" charset="0"/>
              </a:rPr>
              <a:t>第五级</a:t>
            </a:r>
          </a:p>
        </p:txBody>
      </p:sp>
      <p:sp>
        <p:nvSpPr>
          <p:cNvPr id="1028" name="日期占位符 3"/>
          <p:cNvSpPr>
            <a:spLocks noGrp="1" noChangeArrowheads="1"/>
          </p:cNvSpPr>
          <p:nvPr>
            <p:ph type="dt" sz="half" idx="2"/>
          </p:nvPr>
        </p:nvSpPr>
        <p:spPr bwMode="auto">
          <a:xfrm>
            <a:off x="457200" y="4767263"/>
            <a:ext cx="2133600" cy="274637"/>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eaLnBrk="0" hangingPunct="0">
              <a:defRPr sz="1200" smtClean="0">
                <a:solidFill>
                  <a:srgbClr val="898989"/>
                </a:solidFill>
              </a:defRPr>
            </a:lvl1pPr>
          </a:lstStyle>
          <a:p>
            <a:pPr>
              <a:defRPr/>
            </a:pPr>
            <a:fld id="{752FE0F5-7524-4095-80F8-48F8BDF1F246}" type="datetime1">
              <a:rPr lang="en-US" altLang="zh-CN"/>
              <a:pPr>
                <a:defRPr/>
              </a:pPr>
              <a:t>7/7/2014</a:t>
            </a:fld>
            <a:endParaRPr lang="zh-CN" altLang="zh-CN"/>
          </a:p>
        </p:txBody>
      </p:sp>
      <p:sp>
        <p:nvSpPr>
          <p:cNvPr id="1029" name="页脚占位符 4"/>
          <p:cNvSpPr>
            <a:spLocks noGrp="1" noChangeArrowheads="1"/>
          </p:cNvSpPr>
          <p:nvPr>
            <p:ph type="ftr" sz="quarter" idx="3"/>
          </p:nvPr>
        </p:nvSpPr>
        <p:spPr bwMode="auto">
          <a:xfrm>
            <a:off x="3124200" y="4767263"/>
            <a:ext cx="2895600" cy="274637"/>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ctr" eaLnBrk="0" hangingPunct="0">
              <a:defRPr sz="1200" smtClean="0">
                <a:solidFill>
                  <a:srgbClr val="898989"/>
                </a:solidFill>
              </a:defRPr>
            </a:lvl1pPr>
          </a:lstStyle>
          <a:p>
            <a:pPr>
              <a:defRPr/>
            </a:pPr>
            <a:endParaRPr lang="zh-CN" altLang="zh-CN"/>
          </a:p>
        </p:txBody>
      </p:sp>
      <p:sp>
        <p:nvSpPr>
          <p:cNvPr id="1030" name="灯片编号占位符 5"/>
          <p:cNvSpPr>
            <a:spLocks noGrp="1" noChangeArrowheads="1"/>
          </p:cNvSpPr>
          <p:nvPr>
            <p:ph type="sldNum" sz="quarter" idx="4"/>
          </p:nvPr>
        </p:nvSpPr>
        <p:spPr bwMode="auto">
          <a:xfrm>
            <a:off x="6553200" y="4767263"/>
            <a:ext cx="2133600" cy="274637"/>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r" eaLnBrk="0" hangingPunct="0">
              <a:defRPr sz="1200" smtClean="0">
                <a:solidFill>
                  <a:srgbClr val="898989"/>
                </a:solidFill>
              </a:defRPr>
            </a:lvl1pPr>
          </a:lstStyle>
          <a:p>
            <a:pPr>
              <a:defRPr/>
            </a:pPr>
            <a:fld id="{602AE208-6D1D-48B9-AE4D-1E8C3F354985}" type="slidenum">
              <a:rPr lang="zh-CN" altLang="zh-CN"/>
              <a:pPr>
                <a:defRPr/>
              </a:pPr>
              <a:t>‹#›</a:t>
            </a:fld>
            <a:endParaRPr lang="zh-CN" altLang="zh-CN"/>
          </a:p>
        </p:txBody>
      </p:sp>
    </p:spTree>
  </p:cSld>
  <p:clrMap bg1="lt1" tx1="dk1" bg2="lt2" tx2="dk2" accent1="accent1" accent2="accent2" accent3="accent3" accent4="accent4" accent5="accent5" accent6="accent6" hlink="hlink" folHlink="folHlink"/>
  <p:sldLayoutIdLst>
    <p:sldLayoutId id="2147484251" r:id="rId1"/>
    <p:sldLayoutId id="2147484252" r:id="rId2"/>
    <p:sldLayoutId id="2147484253" r:id="rId3"/>
    <p:sldLayoutId id="2147484254" r:id="rId4"/>
    <p:sldLayoutId id="2147484255" r:id="rId5"/>
    <p:sldLayoutId id="2147484256" r:id="rId6"/>
    <p:sldLayoutId id="2147484257" r:id="rId7"/>
    <p:sldLayoutId id="2147484258" r:id="rId8"/>
    <p:sldLayoutId id="2147484259" r:id="rId9"/>
    <p:sldLayoutId id="2147484260" r:id="rId10"/>
    <p:sldLayoutId id="2147484261" r:id="rId11"/>
  </p:sldLayoutIdLst>
  <p:txStyles>
    <p:titleStyle>
      <a:lvl1pPr marL="914400" indent="-914400" algn="l" rtl="0" eaLnBrk="0" fontAlgn="base" hangingPunct="0">
        <a:spcBef>
          <a:spcPct val="0"/>
        </a:spcBef>
        <a:spcAft>
          <a:spcPct val="0"/>
        </a:spcAft>
        <a:defRPr sz="2400" b="1">
          <a:solidFill>
            <a:schemeClr val="accent1"/>
          </a:solidFill>
          <a:latin typeface="+mj-lt"/>
          <a:ea typeface="+mj-ea"/>
          <a:cs typeface="+mj-cs"/>
          <a:sym typeface="Calibri" pitchFamily="34" charset="0"/>
        </a:defRPr>
      </a:lvl1pPr>
      <a:lvl2pPr marL="914400" indent="-914400" algn="l" rtl="0" eaLnBrk="0" fontAlgn="base" hangingPunct="0">
        <a:spcBef>
          <a:spcPct val="0"/>
        </a:spcBef>
        <a:spcAft>
          <a:spcPct val="0"/>
        </a:spcAft>
        <a:defRPr sz="2400" b="1">
          <a:solidFill>
            <a:schemeClr val="accent1"/>
          </a:solidFill>
          <a:latin typeface="Calibri" pitchFamily="34" charset="0"/>
          <a:ea typeface="微软雅黑" pitchFamily="34" charset="-122"/>
          <a:sym typeface="Calibri" pitchFamily="34" charset="0"/>
        </a:defRPr>
      </a:lvl2pPr>
      <a:lvl3pPr marL="914400" indent="-914400" algn="l" rtl="0" eaLnBrk="0" fontAlgn="base" hangingPunct="0">
        <a:spcBef>
          <a:spcPct val="0"/>
        </a:spcBef>
        <a:spcAft>
          <a:spcPct val="0"/>
        </a:spcAft>
        <a:defRPr sz="2400" b="1">
          <a:solidFill>
            <a:schemeClr val="accent1"/>
          </a:solidFill>
          <a:latin typeface="Calibri" pitchFamily="34" charset="0"/>
          <a:ea typeface="微软雅黑" pitchFamily="34" charset="-122"/>
          <a:sym typeface="Calibri" pitchFamily="34" charset="0"/>
        </a:defRPr>
      </a:lvl3pPr>
      <a:lvl4pPr marL="914400" indent="-914400" algn="l" rtl="0" eaLnBrk="0" fontAlgn="base" hangingPunct="0">
        <a:spcBef>
          <a:spcPct val="0"/>
        </a:spcBef>
        <a:spcAft>
          <a:spcPct val="0"/>
        </a:spcAft>
        <a:defRPr sz="2400" b="1">
          <a:solidFill>
            <a:schemeClr val="accent1"/>
          </a:solidFill>
          <a:latin typeface="Calibri" pitchFamily="34" charset="0"/>
          <a:ea typeface="微软雅黑" pitchFamily="34" charset="-122"/>
          <a:sym typeface="Calibri" pitchFamily="34" charset="0"/>
        </a:defRPr>
      </a:lvl4pPr>
      <a:lvl5pPr marL="914400" indent="-914400" algn="l" rtl="0" eaLnBrk="0" fontAlgn="base" hangingPunct="0">
        <a:spcBef>
          <a:spcPct val="0"/>
        </a:spcBef>
        <a:spcAft>
          <a:spcPct val="0"/>
        </a:spcAft>
        <a:defRPr sz="2400" b="1">
          <a:solidFill>
            <a:schemeClr val="accent1"/>
          </a:solidFill>
          <a:latin typeface="Calibri" pitchFamily="34" charset="0"/>
          <a:ea typeface="微软雅黑" pitchFamily="34" charset="-122"/>
          <a:sym typeface="Calibri" pitchFamily="34" charset="0"/>
        </a:defRPr>
      </a:lvl5pPr>
      <a:lvl6pPr marL="1371600" indent="-914400" algn="l" rtl="0" fontAlgn="base">
        <a:spcBef>
          <a:spcPct val="0"/>
        </a:spcBef>
        <a:spcAft>
          <a:spcPct val="0"/>
        </a:spcAft>
        <a:defRPr sz="2400" b="1">
          <a:solidFill>
            <a:schemeClr val="accent1"/>
          </a:solidFill>
          <a:latin typeface="Calibri" pitchFamily="34" charset="0"/>
          <a:ea typeface="微软雅黑" pitchFamily="34" charset="-122"/>
          <a:sym typeface="Calibri" pitchFamily="34" charset="0"/>
        </a:defRPr>
      </a:lvl6pPr>
      <a:lvl7pPr marL="1828800" indent="-914400" algn="l" rtl="0" fontAlgn="base">
        <a:spcBef>
          <a:spcPct val="0"/>
        </a:spcBef>
        <a:spcAft>
          <a:spcPct val="0"/>
        </a:spcAft>
        <a:defRPr sz="2400" b="1">
          <a:solidFill>
            <a:schemeClr val="accent1"/>
          </a:solidFill>
          <a:latin typeface="Calibri" pitchFamily="34" charset="0"/>
          <a:ea typeface="微软雅黑" pitchFamily="34" charset="-122"/>
          <a:sym typeface="Calibri" pitchFamily="34" charset="0"/>
        </a:defRPr>
      </a:lvl7pPr>
      <a:lvl8pPr marL="2286000" indent="-914400" algn="l" rtl="0" fontAlgn="base">
        <a:spcBef>
          <a:spcPct val="0"/>
        </a:spcBef>
        <a:spcAft>
          <a:spcPct val="0"/>
        </a:spcAft>
        <a:defRPr sz="2400" b="1">
          <a:solidFill>
            <a:schemeClr val="accent1"/>
          </a:solidFill>
          <a:latin typeface="Calibri" pitchFamily="34" charset="0"/>
          <a:ea typeface="微软雅黑" pitchFamily="34" charset="-122"/>
          <a:sym typeface="Calibri" pitchFamily="34" charset="0"/>
        </a:defRPr>
      </a:lvl8pPr>
      <a:lvl9pPr marL="2743200" indent="-914400" algn="l" rtl="0" fontAlgn="base">
        <a:spcBef>
          <a:spcPct val="0"/>
        </a:spcBef>
        <a:spcAft>
          <a:spcPct val="0"/>
        </a:spcAft>
        <a:defRPr sz="2400" b="1">
          <a:solidFill>
            <a:schemeClr val="accent1"/>
          </a:solidFill>
          <a:latin typeface="Calibri" pitchFamily="34" charset="0"/>
          <a:ea typeface="微软雅黑" pitchFamily="34" charset="-122"/>
          <a:sym typeface="Calibri" pitchFamily="34" charset="0"/>
        </a:defRPr>
      </a:lvl9pPr>
    </p:titleStyle>
    <p:bodyStyle>
      <a:lvl1pPr marL="342900" indent="-342900" algn="l" rtl="0" eaLnBrk="0" fontAlgn="base" hangingPunct="0">
        <a:spcBef>
          <a:spcPct val="20000"/>
        </a:spcBef>
        <a:spcAft>
          <a:spcPct val="0"/>
        </a:spcAft>
        <a:buFont typeface="Arial" pitchFamily="34" charset="0"/>
        <a:buChar char="•"/>
        <a:defRPr sz="3200">
          <a:solidFill>
            <a:schemeClr val="accent1"/>
          </a:solidFill>
          <a:latin typeface="+mn-lt"/>
          <a:ea typeface="+mn-ea"/>
          <a:cs typeface="+mn-cs"/>
          <a:sym typeface="Calibri" pitchFamily="34" charset="0"/>
        </a:defRPr>
      </a:lvl1pPr>
      <a:lvl2pPr marL="742950" indent="-285750" algn="l" rtl="0" eaLnBrk="0" fontAlgn="base" hangingPunct="0">
        <a:spcBef>
          <a:spcPct val="20000"/>
        </a:spcBef>
        <a:spcAft>
          <a:spcPct val="0"/>
        </a:spcAft>
        <a:buFont typeface="Arial" pitchFamily="34" charset="0"/>
        <a:buChar char="–"/>
        <a:defRPr sz="1600">
          <a:solidFill>
            <a:schemeClr val="accent1"/>
          </a:solidFill>
          <a:latin typeface="+mn-lt"/>
          <a:ea typeface="+mn-ea"/>
          <a:sym typeface="Calibri" pitchFamily="34" charset="0"/>
        </a:defRPr>
      </a:lvl2pPr>
      <a:lvl3pPr marL="1143000" indent="-228600" algn="l" rtl="0" eaLnBrk="0" fontAlgn="base" hangingPunct="0">
        <a:spcBef>
          <a:spcPct val="20000"/>
        </a:spcBef>
        <a:spcAft>
          <a:spcPct val="0"/>
        </a:spcAft>
        <a:buFont typeface="Arial" pitchFamily="34" charset="0"/>
        <a:buChar char="•"/>
        <a:defRPr sz="1400">
          <a:solidFill>
            <a:schemeClr val="accent1"/>
          </a:solidFill>
          <a:latin typeface="+mn-lt"/>
          <a:ea typeface="+mn-ea"/>
          <a:sym typeface="Calibri" pitchFamily="34" charset="0"/>
        </a:defRPr>
      </a:lvl3pPr>
      <a:lvl4pPr marL="1600200" indent="-228600" algn="l" rtl="0" eaLnBrk="0" fontAlgn="base" hangingPunct="0">
        <a:spcBef>
          <a:spcPct val="20000"/>
        </a:spcBef>
        <a:spcAft>
          <a:spcPct val="0"/>
        </a:spcAft>
        <a:buFont typeface="Arial" pitchFamily="34" charset="0"/>
        <a:buChar char="–"/>
        <a:defRPr sz="1200">
          <a:solidFill>
            <a:schemeClr val="accent1"/>
          </a:solidFill>
          <a:latin typeface="+mn-lt"/>
          <a:ea typeface="+mn-ea"/>
          <a:sym typeface="Calibri" pitchFamily="34" charset="0"/>
        </a:defRPr>
      </a:lvl4pPr>
      <a:lvl5pPr marL="2057400" indent="-228600" algn="l" rtl="0" eaLnBrk="0" fontAlgn="base" hangingPunct="0">
        <a:spcBef>
          <a:spcPct val="20000"/>
        </a:spcBef>
        <a:spcAft>
          <a:spcPct val="0"/>
        </a:spcAft>
        <a:buFont typeface="Arial" pitchFamily="34" charset="0"/>
        <a:buChar char="»"/>
        <a:defRPr sz="1200">
          <a:solidFill>
            <a:schemeClr val="accent1"/>
          </a:solidFill>
          <a:latin typeface="+mn-lt"/>
          <a:ea typeface="+mn-ea"/>
          <a:sym typeface="Calibri" pitchFamily="34" charset="0"/>
        </a:defRPr>
      </a:lvl5pPr>
      <a:lvl6pPr marL="2514600" indent="-228600" algn="l" rtl="0" fontAlgn="base">
        <a:spcBef>
          <a:spcPct val="20000"/>
        </a:spcBef>
        <a:spcAft>
          <a:spcPct val="0"/>
        </a:spcAft>
        <a:buFont typeface="Arial" pitchFamily="34" charset="0"/>
        <a:buChar char="»"/>
        <a:defRPr sz="1200">
          <a:solidFill>
            <a:schemeClr val="accent1"/>
          </a:solidFill>
          <a:latin typeface="+mn-lt"/>
          <a:ea typeface="+mn-ea"/>
          <a:sym typeface="Calibri" pitchFamily="34" charset="0"/>
        </a:defRPr>
      </a:lvl6pPr>
      <a:lvl7pPr marL="2971800" indent="-228600" algn="l" rtl="0" fontAlgn="base">
        <a:spcBef>
          <a:spcPct val="20000"/>
        </a:spcBef>
        <a:spcAft>
          <a:spcPct val="0"/>
        </a:spcAft>
        <a:buFont typeface="Arial" pitchFamily="34" charset="0"/>
        <a:buChar char="»"/>
        <a:defRPr sz="1200">
          <a:solidFill>
            <a:schemeClr val="accent1"/>
          </a:solidFill>
          <a:latin typeface="+mn-lt"/>
          <a:ea typeface="+mn-ea"/>
          <a:sym typeface="Calibri" pitchFamily="34" charset="0"/>
        </a:defRPr>
      </a:lvl7pPr>
      <a:lvl8pPr marL="3429000" indent="-228600" algn="l" rtl="0" fontAlgn="base">
        <a:spcBef>
          <a:spcPct val="20000"/>
        </a:spcBef>
        <a:spcAft>
          <a:spcPct val="0"/>
        </a:spcAft>
        <a:buFont typeface="Arial" pitchFamily="34" charset="0"/>
        <a:buChar char="»"/>
        <a:defRPr sz="1200">
          <a:solidFill>
            <a:schemeClr val="accent1"/>
          </a:solidFill>
          <a:latin typeface="+mn-lt"/>
          <a:ea typeface="+mn-ea"/>
          <a:sym typeface="Calibri" pitchFamily="34" charset="0"/>
        </a:defRPr>
      </a:lvl8pPr>
      <a:lvl9pPr marL="3886200" indent="-228600" algn="l" rtl="0" fontAlgn="base">
        <a:spcBef>
          <a:spcPct val="20000"/>
        </a:spcBef>
        <a:spcAft>
          <a:spcPct val="0"/>
        </a:spcAft>
        <a:buFont typeface="Arial" pitchFamily="34" charset="0"/>
        <a:buChar char="»"/>
        <a:defRPr sz="1200">
          <a:solidFill>
            <a:schemeClr val="accent1"/>
          </a:solidFill>
          <a:latin typeface="+mn-lt"/>
          <a:ea typeface="+mn-ea"/>
          <a:sym typeface="Calibri" pitchFamily="34" charset="0"/>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grpSp>
        <p:nvGrpSpPr>
          <p:cNvPr id="10242" name="Group 2"/>
          <p:cNvGrpSpPr>
            <a:grpSpLocks/>
          </p:cNvGrpSpPr>
          <p:nvPr/>
        </p:nvGrpSpPr>
        <p:grpSpPr bwMode="auto">
          <a:xfrm>
            <a:off x="0" y="2949575"/>
            <a:ext cx="3400425" cy="2212975"/>
            <a:chOff x="0" y="0"/>
            <a:chExt cx="2142" cy="1858"/>
          </a:xfrm>
        </p:grpSpPr>
        <p:sp>
          <p:nvSpPr>
            <p:cNvPr id="19459" name="未知"/>
            <p:cNvSpPr>
              <a:spLocks/>
            </p:cNvSpPr>
            <p:nvPr/>
          </p:nvSpPr>
          <p:spPr bwMode="auto">
            <a:xfrm>
              <a:off x="0" y="51"/>
              <a:ext cx="2142" cy="1803"/>
            </a:xfrm>
            <a:custGeom>
              <a:avLst/>
              <a:gdLst/>
              <a:ahLst/>
              <a:cxnLst>
                <a:cxn ang="0">
                  <a:pos x="329" y="66"/>
                </a:cxn>
                <a:cxn ang="0">
                  <a:pos x="161" y="30"/>
                </a:cxn>
                <a:cxn ang="0">
                  <a:pos x="0" y="0"/>
                </a:cxn>
                <a:cxn ang="0">
                  <a:pos x="0" y="12"/>
                </a:cxn>
                <a:cxn ang="0">
                  <a:pos x="161" y="42"/>
                </a:cxn>
                <a:cxn ang="0">
                  <a:pos x="323" y="78"/>
                </a:cxn>
                <a:cxn ang="0">
                  <a:pos x="556" y="150"/>
                </a:cxn>
                <a:cxn ang="0">
                  <a:pos x="777" y="245"/>
                </a:cxn>
                <a:cxn ang="0">
                  <a:pos x="993" y="365"/>
                </a:cxn>
                <a:cxn ang="0">
                  <a:pos x="1196" y="503"/>
                </a:cxn>
                <a:cxn ang="0">
                  <a:pos x="1381" y="653"/>
                </a:cxn>
                <a:cxn ang="0">
                  <a:pos x="1555" y="827"/>
                </a:cxn>
                <a:cxn ang="0">
                  <a:pos x="1710" y="1019"/>
                </a:cxn>
                <a:cxn ang="0">
                  <a:pos x="1854" y="1229"/>
                </a:cxn>
                <a:cxn ang="0">
                  <a:pos x="1937" y="1366"/>
                </a:cxn>
                <a:cxn ang="0">
                  <a:pos x="2009" y="1510"/>
                </a:cxn>
                <a:cxn ang="0">
                  <a:pos x="2069" y="1654"/>
                </a:cxn>
                <a:cxn ang="0">
                  <a:pos x="2123" y="1804"/>
                </a:cxn>
                <a:cxn ang="0">
                  <a:pos x="2135" y="1804"/>
                </a:cxn>
                <a:cxn ang="0">
                  <a:pos x="2081" y="1654"/>
                </a:cxn>
                <a:cxn ang="0">
                  <a:pos x="2021" y="1510"/>
                </a:cxn>
                <a:cxn ang="0">
                  <a:pos x="1949" y="1366"/>
                </a:cxn>
                <a:cxn ang="0">
                  <a:pos x="1866" y="1223"/>
                </a:cxn>
                <a:cxn ang="0">
                  <a:pos x="1722" y="1013"/>
                </a:cxn>
                <a:cxn ang="0">
                  <a:pos x="1561" y="821"/>
                </a:cxn>
                <a:cxn ang="0">
                  <a:pos x="1387" y="647"/>
                </a:cxn>
                <a:cxn ang="0">
                  <a:pos x="1202" y="491"/>
                </a:cxn>
                <a:cxn ang="0">
                  <a:pos x="999" y="353"/>
                </a:cxn>
                <a:cxn ang="0">
                  <a:pos x="783" y="239"/>
                </a:cxn>
                <a:cxn ang="0">
                  <a:pos x="562" y="138"/>
                </a:cxn>
                <a:cxn ang="0">
                  <a:pos x="329" y="66"/>
                </a:cxn>
                <a:cxn ang="0">
                  <a:pos x="329" y="66"/>
                </a:cxn>
              </a:cxnLst>
              <a:rect l="0" t="0" r="r" b="b"/>
              <a:pathLst>
                <a:path w="2135" h="1804">
                  <a:moveTo>
                    <a:pt x="329" y="66"/>
                  </a:moveTo>
                  <a:lnTo>
                    <a:pt x="161" y="30"/>
                  </a:lnTo>
                  <a:lnTo>
                    <a:pt x="0" y="0"/>
                  </a:lnTo>
                  <a:lnTo>
                    <a:pt x="0" y="12"/>
                  </a:lnTo>
                  <a:lnTo>
                    <a:pt x="161" y="42"/>
                  </a:lnTo>
                  <a:lnTo>
                    <a:pt x="323" y="78"/>
                  </a:lnTo>
                  <a:lnTo>
                    <a:pt x="556" y="150"/>
                  </a:lnTo>
                  <a:lnTo>
                    <a:pt x="777" y="245"/>
                  </a:lnTo>
                  <a:lnTo>
                    <a:pt x="993" y="365"/>
                  </a:lnTo>
                  <a:lnTo>
                    <a:pt x="1196" y="503"/>
                  </a:lnTo>
                  <a:lnTo>
                    <a:pt x="1381" y="653"/>
                  </a:lnTo>
                  <a:lnTo>
                    <a:pt x="1555" y="827"/>
                  </a:lnTo>
                  <a:lnTo>
                    <a:pt x="1710" y="1019"/>
                  </a:lnTo>
                  <a:lnTo>
                    <a:pt x="1854" y="1229"/>
                  </a:lnTo>
                  <a:lnTo>
                    <a:pt x="1937" y="1366"/>
                  </a:lnTo>
                  <a:lnTo>
                    <a:pt x="2009" y="1510"/>
                  </a:lnTo>
                  <a:lnTo>
                    <a:pt x="2069" y="1654"/>
                  </a:lnTo>
                  <a:lnTo>
                    <a:pt x="2123" y="1804"/>
                  </a:lnTo>
                  <a:lnTo>
                    <a:pt x="2135" y="1804"/>
                  </a:lnTo>
                  <a:lnTo>
                    <a:pt x="2081" y="1654"/>
                  </a:lnTo>
                  <a:lnTo>
                    <a:pt x="2021" y="1510"/>
                  </a:lnTo>
                  <a:lnTo>
                    <a:pt x="1949" y="1366"/>
                  </a:lnTo>
                  <a:lnTo>
                    <a:pt x="1866" y="1223"/>
                  </a:lnTo>
                  <a:lnTo>
                    <a:pt x="1722" y="1013"/>
                  </a:lnTo>
                  <a:lnTo>
                    <a:pt x="1561" y="821"/>
                  </a:lnTo>
                  <a:lnTo>
                    <a:pt x="1387" y="647"/>
                  </a:lnTo>
                  <a:lnTo>
                    <a:pt x="1202" y="491"/>
                  </a:lnTo>
                  <a:lnTo>
                    <a:pt x="999" y="353"/>
                  </a:lnTo>
                  <a:lnTo>
                    <a:pt x="783" y="239"/>
                  </a:lnTo>
                  <a:lnTo>
                    <a:pt x="562" y="138"/>
                  </a:lnTo>
                  <a:lnTo>
                    <a:pt x="329" y="66"/>
                  </a:lnTo>
                  <a:lnTo>
                    <a:pt x="329" y="66"/>
                  </a:lnTo>
                  <a:close/>
                </a:path>
              </a:pathLst>
            </a:custGeom>
            <a:gradFill rotWithShape="0">
              <a:gsLst>
                <a:gs pos="0">
                  <a:schemeClr val="bg1"/>
                </a:gs>
                <a:gs pos="50000">
                  <a:schemeClr val="bg2"/>
                </a:gs>
                <a:gs pos="100000">
                  <a:schemeClr val="bg1"/>
                </a:gs>
              </a:gsLst>
              <a:lin ang="2700000" scaled="1"/>
            </a:gradFill>
            <a:ln w="9525">
              <a:noFill/>
              <a:round/>
              <a:headEnd/>
              <a:tailEnd/>
            </a:ln>
          </p:spPr>
          <p:txBody>
            <a:bodyPr/>
            <a:lstStyle/>
            <a:p>
              <a:pPr>
                <a:defRPr/>
              </a:pPr>
              <a:endParaRPr lang="zh-CN" altLang="en-US"/>
            </a:p>
          </p:txBody>
        </p:sp>
        <p:sp>
          <p:nvSpPr>
            <p:cNvPr id="19460" name="未知"/>
            <p:cNvSpPr>
              <a:spLocks/>
            </p:cNvSpPr>
            <p:nvPr/>
          </p:nvSpPr>
          <p:spPr bwMode="auto">
            <a:xfrm>
              <a:off x="0" y="0"/>
              <a:ext cx="1854" cy="1858"/>
            </a:xfrm>
            <a:custGeom>
              <a:avLst/>
              <a:gdLst/>
              <a:ahLst/>
              <a:cxnLst>
                <a:cxn ang="0">
                  <a:pos x="1854" y="1858"/>
                </a:cxn>
                <a:cxn ang="0">
                  <a:pos x="0" y="1858"/>
                </a:cxn>
                <a:cxn ang="0">
                  <a:pos x="0" y="0"/>
                </a:cxn>
                <a:cxn ang="0">
                  <a:pos x="1854" y="1858"/>
                </a:cxn>
                <a:cxn ang="0">
                  <a:pos x="1854" y="1858"/>
                </a:cxn>
              </a:cxnLst>
              <a:rect l="0" t="0" r="r" b="b"/>
              <a:pathLst>
                <a:path w="1854" h="1858">
                  <a:moveTo>
                    <a:pt x="1854" y="1858"/>
                  </a:moveTo>
                  <a:lnTo>
                    <a:pt x="0" y="1858"/>
                  </a:lnTo>
                  <a:lnTo>
                    <a:pt x="0" y="0"/>
                  </a:lnTo>
                  <a:lnTo>
                    <a:pt x="1854" y="1858"/>
                  </a:lnTo>
                  <a:lnTo>
                    <a:pt x="1854" y="1858"/>
                  </a:lnTo>
                  <a:close/>
                </a:path>
              </a:pathLst>
            </a:custGeom>
            <a:gradFill rotWithShape="0">
              <a:gsLst>
                <a:gs pos="0">
                  <a:schemeClr val="bg2"/>
                </a:gs>
                <a:gs pos="50000">
                  <a:schemeClr val="bg1"/>
                </a:gs>
                <a:gs pos="100000">
                  <a:schemeClr val="bg2"/>
                </a:gs>
              </a:gsLst>
              <a:lin ang="18900000" scaled="1"/>
            </a:gradFill>
            <a:ln w="9525">
              <a:noFill/>
              <a:round/>
              <a:headEnd/>
              <a:tailEnd/>
            </a:ln>
          </p:spPr>
          <p:txBody>
            <a:bodyPr/>
            <a:lstStyle/>
            <a:p>
              <a:pPr>
                <a:defRPr/>
              </a:pPr>
              <a:endParaRPr lang="zh-CN" altLang="en-US"/>
            </a:p>
          </p:txBody>
        </p:sp>
        <p:sp>
          <p:nvSpPr>
            <p:cNvPr id="19461" name="未知"/>
            <p:cNvSpPr>
              <a:spLocks/>
            </p:cNvSpPr>
            <p:nvPr/>
          </p:nvSpPr>
          <p:spPr bwMode="auto">
            <a:xfrm>
              <a:off x="0" y="277"/>
              <a:ext cx="1745" cy="1577"/>
            </a:xfrm>
            <a:custGeom>
              <a:avLst/>
              <a:gdLst/>
              <a:ahLst/>
              <a:cxnLst>
                <a:cxn ang="0">
                  <a:pos x="1640" y="1377"/>
                </a:cxn>
                <a:cxn ang="0">
                  <a:pos x="1692" y="1479"/>
                </a:cxn>
                <a:cxn ang="0">
                  <a:pos x="1732" y="1577"/>
                </a:cxn>
                <a:cxn ang="0">
                  <a:pos x="1745" y="1577"/>
                </a:cxn>
                <a:cxn ang="0">
                  <a:pos x="1703" y="1469"/>
                </a:cxn>
                <a:cxn ang="0">
                  <a:pos x="1649" y="1367"/>
                </a:cxn>
                <a:cxn ang="0">
                  <a:pos x="1535" y="1157"/>
                </a:cxn>
                <a:cxn ang="0">
                  <a:pos x="1395" y="951"/>
                </a:cxn>
                <a:cxn ang="0">
                  <a:pos x="1236" y="756"/>
                </a:cxn>
                <a:cxn ang="0">
                  <a:pos x="1061" y="582"/>
                </a:cxn>
                <a:cxn ang="0">
                  <a:pos x="876" y="426"/>
                </a:cxn>
                <a:cxn ang="0">
                  <a:pos x="672" y="294"/>
                </a:cxn>
                <a:cxn ang="0">
                  <a:pos x="455" y="174"/>
                </a:cxn>
                <a:cxn ang="0">
                  <a:pos x="234" y="78"/>
                </a:cxn>
                <a:cxn ang="0">
                  <a:pos x="0" y="0"/>
                </a:cxn>
                <a:cxn ang="0">
                  <a:pos x="0" y="12"/>
                </a:cxn>
                <a:cxn ang="0">
                  <a:pos x="222" y="89"/>
                </a:cxn>
                <a:cxn ang="0">
                  <a:pos x="446" y="185"/>
                </a:cxn>
                <a:cxn ang="0">
                  <a:pos x="662" y="305"/>
                </a:cxn>
                <a:cxn ang="0">
                  <a:pos x="866" y="437"/>
                </a:cxn>
                <a:cxn ang="0">
                  <a:pos x="1052" y="593"/>
                </a:cxn>
                <a:cxn ang="0">
                  <a:pos x="1226" y="767"/>
                </a:cxn>
                <a:cxn ang="0">
                  <a:pos x="1385" y="960"/>
                </a:cxn>
                <a:cxn ang="0">
                  <a:pos x="1526" y="1167"/>
                </a:cxn>
                <a:cxn ang="0">
                  <a:pos x="1640" y="1377"/>
                </a:cxn>
              </a:cxnLst>
              <a:rect l="0" t="0" r="r" b="b"/>
              <a:pathLst>
                <a:path w="1745" h="1577">
                  <a:moveTo>
                    <a:pt x="1640" y="1377"/>
                  </a:moveTo>
                  <a:lnTo>
                    <a:pt x="1692" y="1479"/>
                  </a:lnTo>
                  <a:lnTo>
                    <a:pt x="1732" y="1577"/>
                  </a:lnTo>
                  <a:lnTo>
                    <a:pt x="1745" y="1577"/>
                  </a:lnTo>
                  <a:lnTo>
                    <a:pt x="1703" y="1469"/>
                  </a:lnTo>
                  <a:lnTo>
                    <a:pt x="1649" y="1367"/>
                  </a:lnTo>
                  <a:lnTo>
                    <a:pt x="1535" y="1157"/>
                  </a:lnTo>
                  <a:lnTo>
                    <a:pt x="1395" y="951"/>
                  </a:lnTo>
                  <a:lnTo>
                    <a:pt x="1236" y="756"/>
                  </a:lnTo>
                  <a:lnTo>
                    <a:pt x="1061" y="582"/>
                  </a:lnTo>
                  <a:lnTo>
                    <a:pt x="876" y="426"/>
                  </a:lnTo>
                  <a:lnTo>
                    <a:pt x="672" y="294"/>
                  </a:lnTo>
                  <a:lnTo>
                    <a:pt x="455" y="174"/>
                  </a:lnTo>
                  <a:lnTo>
                    <a:pt x="234" y="78"/>
                  </a:lnTo>
                  <a:lnTo>
                    <a:pt x="0" y="0"/>
                  </a:lnTo>
                  <a:lnTo>
                    <a:pt x="0" y="12"/>
                  </a:lnTo>
                  <a:lnTo>
                    <a:pt x="222" y="89"/>
                  </a:lnTo>
                  <a:lnTo>
                    <a:pt x="446" y="185"/>
                  </a:lnTo>
                  <a:lnTo>
                    <a:pt x="662" y="305"/>
                  </a:lnTo>
                  <a:lnTo>
                    <a:pt x="866" y="437"/>
                  </a:lnTo>
                  <a:lnTo>
                    <a:pt x="1052" y="593"/>
                  </a:lnTo>
                  <a:lnTo>
                    <a:pt x="1226" y="767"/>
                  </a:lnTo>
                  <a:lnTo>
                    <a:pt x="1385" y="960"/>
                  </a:lnTo>
                  <a:lnTo>
                    <a:pt x="1526" y="1167"/>
                  </a:lnTo>
                  <a:lnTo>
                    <a:pt x="1640" y="1377"/>
                  </a:lnTo>
                  <a:close/>
                </a:path>
              </a:pathLst>
            </a:custGeom>
            <a:gradFill rotWithShape="0">
              <a:gsLst>
                <a:gs pos="0">
                  <a:schemeClr val="bg1"/>
                </a:gs>
                <a:gs pos="50000">
                  <a:schemeClr val="bg2"/>
                </a:gs>
                <a:gs pos="100000">
                  <a:schemeClr val="bg1"/>
                </a:gs>
              </a:gsLst>
              <a:lin ang="2700000" scaled="1"/>
            </a:gradFill>
            <a:ln w="9525">
              <a:noFill/>
              <a:round/>
              <a:headEnd/>
              <a:tailEnd/>
            </a:ln>
          </p:spPr>
          <p:txBody>
            <a:bodyPr/>
            <a:lstStyle/>
            <a:p>
              <a:pPr>
                <a:defRPr/>
              </a:pPr>
              <a:endParaRPr lang="zh-CN" altLang="en-US"/>
            </a:p>
          </p:txBody>
        </p:sp>
        <p:sp>
          <p:nvSpPr>
            <p:cNvPr id="19462" name="未知"/>
            <p:cNvSpPr>
              <a:spLocks/>
            </p:cNvSpPr>
            <p:nvPr/>
          </p:nvSpPr>
          <p:spPr bwMode="auto">
            <a:xfrm>
              <a:off x="0" y="87"/>
              <a:ext cx="1745" cy="1767"/>
            </a:xfrm>
            <a:custGeom>
              <a:avLst/>
              <a:gdLst/>
              <a:ahLst/>
              <a:cxnLst>
                <a:cxn ang="0">
                  <a:pos x="0" y="0"/>
                </a:cxn>
                <a:cxn ang="0">
                  <a:pos x="0" y="12"/>
                </a:cxn>
                <a:cxn ang="0">
                  <a:pos x="210" y="88"/>
                </a:cxn>
                <a:cxn ang="0">
                  <a:pos x="426" y="190"/>
                </a:cxn>
                <a:cxn ang="0">
                  <a:pos x="630" y="304"/>
                </a:cxn>
                <a:cxn ang="0">
                  <a:pos x="818" y="442"/>
                </a:cxn>
                <a:cxn ang="0">
                  <a:pos x="998" y="592"/>
                </a:cxn>
                <a:cxn ang="0">
                  <a:pos x="1164" y="766"/>
                </a:cxn>
                <a:cxn ang="0">
                  <a:pos x="1310" y="942"/>
                </a:cxn>
                <a:cxn ang="0">
                  <a:pos x="1454" y="1146"/>
                </a:cxn>
                <a:cxn ang="0">
                  <a:pos x="1536" y="1298"/>
                </a:cxn>
                <a:cxn ang="0">
                  <a:pos x="1614" y="1456"/>
                </a:cxn>
                <a:cxn ang="0">
                  <a:pos x="1682" y="1616"/>
                </a:cxn>
                <a:cxn ang="0">
                  <a:pos x="1733" y="1768"/>
                </a:cxn>
                <a:cxn ang="0">
                  <a:pos x="1745" y="1768"/>
                </a:cxn>
                <a:cxn ang="0">
                  <a:pos x="1691" y="1606"/>
                </a:cxn>
                <a:cxn ang="0">
                  <a:pos x="1623" y="1445"/>
                </a:cxn>
                <a:cxn ang="0">
                  <a:pos x="1547" y="1288"/>
                </a:cxn>
                <a:cxn ang="0">
                  <a:pos x="1463" y="1136"/>
                </a:cxn>
                <a:cxn ang="0">
                  <a:pos x="1320" y="932"/>
                </a:cxn>
                <a:cxn ang="0">
                  <a:pos x="1173" y="755"/>
                </a:cxn>
                <a:cxn ang="0">
                  <a:pos x="1008" y="581"/>
                </a:cxn>
                <a:cxn ang="0">
                  <a:pos x="827" y="431"/>
                </a:cxn>
                <a:cxn ang="0">
                  <a:pos x="642" y="293"/>
                </a:cxn>
                <a:cxn ang="0">
                  <a:pos x="437" y="179"/>
                </a:cxn>
                <a:cxn ang="0">
                  <a:pos x="222" y="78"/>
                </a:cxn>
                <a:cxn ang="0">
                  <a:pos x="0" y="0"/>
                </a:cxn>
                <a:cxn ang="0">
                  <a:pos x="0" y="0"/>
                </a:cxn>
              </a:cxnLst>
              <a:rect l="0" t="0" r="r" b="b"/>
              <a:pathLst>
                <a:path w="1745" h="1768">
                  <a:moveTo>
                    <a:pt x="0" y="0"/>
                  </a:moveTo>
                  <a:lnTo>
                    <a:pt x="0" y="12"/>
                  </a:lnTo>
                  <a:lnTo>
                    <a:pt x="210" y="88"/>
                  </a:lnTo>
                  <a:lnTo>
                    <a:pt x="426" y="190"/>
                  </a:lnTo>
                  <a:lnTo>
                    <a:pt x="630" y="304"/>
                  </a:lnTo>
                  <a:lnTo>
                    <a:pt x="818" y="442"/>
                  </a:lnTo>
                  <a:lnTo>
                    <a:pt x="998" y="592"/>
                  </a:lnTo>
                  <a:lnTo>
                    <a:pt x="1164" y="766"/>
                  </a:lnTo>
                  <a:lnTo>
                    <a:pt x="1310" y="942"/>
                  </a:lnTo>
                  <a:lnTo>
                    <a:pt x="1454" y="1146"/>
                  </a:lnTo>
                  <a:lnTo>
                    <a:pt x="1536" y="1298"/>
                  </a:lnTo>
                  <a:lnTo>
                    <a:pt x="1614" y="1456"/>
                  </a:lnTo>
                  <a:lnTo>
                    <a:pt x="1682" y="1616"/>
                  </a:lnTo>
                  <a:lnTo>
                    <a:pt x="1733" y="1768"/>
                  </a:lnTo>
                  <a:lnTo>
                    <a:pt x="1745" y="1768"/>
                  </a:lnTo>
                  <a:lnTo>
                    <a:pt x="1691" y="1606"/>
                  </a:lnTo>
                  <a:lnTo>
                    <a:pt x="1623" y="1445"/>
                  </a:lnTo>
                  <a:lnTo>
                    <a:pt x="1547" y="1288"/>
                  </a:lnTo>
                  <a:lnTo>
                    <a:pt x="1463" y="1136"/>
                  </a:lnTo>
                  <a:lnTo>
                    <a:pt x="1320" y="932"/>
                  </a:lnTo>
                  <a:lnTo>
                    <a:pt x="1173" y="755"/>
                  </a:lnTo>
                  <a:lnTo>
                    <a:pt x="1008" y="581"/>
                  </a:lnTo>
                  <a:lnTo>
                    <a:pt x="827" y="431"/>
                  </a:lnTo>
                  <a:lnTo>
                    <a:pt x="642" y="293"/>
                  </a:lnTo>
                  <a:lnTo>
                    <a:pt x="437" y="179"/>
                  </a:lnTo>
                  <a:lnTo>
                    <a:pt x="222" y="78"/>
                  </a:lnTo>
                  <a:lnTo>
                    <a:pt x="0" y="0"/>
                  </a:lnTo>
                  <a:lnTo>
                    <a:pt x="0" y="0"/>
                  </a:lnTo>
                  <a:close/>
                </a:path>
              </a:pathLst>
            </a:custGeom>
            <a:gradFill rotWithShape="0">
              <a:gsLst>
                <a:gs pos="0">
                  <a:schemeClr val="bg1"/>
                </a:gs>
                <a:gs pos="50000">
                  <a:schemeClr val="bg2"/>
                </a:gs>
                <a:gs pos="100000">
                  <a:schemeClr val="bg1"/>
                </a:gs>
              </a:gsLst>
              <a:lin ang="2700000" scaled="1"/>
            </a:gradFill>
            <a:ln w="9525">
              <a:noFill/>
              <a:round/>
              <a:headEnd/>
              <a:tailEnd/>
            </a:ln>
          </p:spPr>
          <p:txBody>
            <a:bodyPr/>
            <a:lstStyle/>
            <a:p>
              <a:pPr>
                <a:defRPr/>
              </a:pPr>
              <a:endParaRPr lang="zh-CN" altLang="en-US"/>
            </a:p>
          </p:txBody>
        </p:sp>
        <p:sp>
          <p:nvSpPr>
            <p:cNvPr id="19463" name="Oval 7"/>
            <p:cNvSpPr>
              <a:spLocks noChangeArrowheads="1"/>
            </p:cNvSpPr>
            <p:nvPr/>
          </p:nvSpPr>
          <p:spPr bwMode="auto">
            <a:xfrm>
              <a:off x="209" y="327"/>
              <a:ext cx="86" cy="85"/>
            </a:xfrm>
            <a:prstGeom prst="ellipse">
              <a:avLst/>
            </a:prstGeom>
            <a:gradFill rotWithShape="0">
              <a:gsLst>
                <a:gs pos="0">
                  <a:schemeClr val="bg2"/>
                </a:gs>
                <a:gs pos="100000">
                  <a:schemeClr val="bg1"/>
                </a:gs>
              </a:gsLst>
              <a:lin ang="18900000" scaled="1"/>
            </a:gradFill>
            <a:ln w="9525">
              <a:noFill/>
              <a:round/>
              <a:headEnd/>
              <a:tailEnd/>
            </a:ln>
            <a:effectLst/>
          </p:spPr>
          <p:txBody>
            <a:bodyPr/>
            <a:lstStyle/>
            <a:p>
              <a:pPr>
                <a:defRPr/>
              </a:pPr>
              <a:endParaRPr lang="zh-CN" altLang="en-US"/>
            </a:p>
          </p:txBody>
        </p:sp>
        <p:sp>
          <p:nvSpPr>
            <p:cNvPr id="19464" name="Oval 8"/>
            <p:cNvSpPr>
              <a:spLocks noChangeArrowheads="1"/>
            </p:cNvSpPr>
            <p:nvPr/>
          </p:nvSpPr>
          <p:spPr bwMode="auto">
            <a:xfrm>
              <a:off x="1536" y="1426"/>
              <a:ext cx="92" cy="92"/>
            </a:xfrm>
            <a:prstGeom prst="ellipse">
              <a:avLst/>
            </a:prstGeom>
            <a:gradFill rotWithShape="0">
              <a:gsLst>
                <a:gs pos="0">
                  <a:schemeClr val="bg2"/>
                </a:gs>
                <a:gs pos="100000">
                  <a:schemeClr val="bg1"/>
                </a:gs>
              </a:gsLst>
              <a:lin ang="2700000" scaled="1"/>
            </a:gradFill>
            <a:ln w="9525">
              <a:noFill/>
              <a:round/>
              <a:headEnd/>
              <a:tailEnd/>
            </a:ln>
            <a:effectLst/>
          </p:spPr>
          <p:txBody>
            <a:bodyPr/>
            <a:lstStyle/>
            <a:p>
              <a:pPr>
                <a:defRPr/>
              </a:pPr>
              <a:endParaRPr lang="zh-CN" altLang="en-US"/>
            </a:p>
          </p:txBody>
        </p:sp>
        <p:sp>
          <p:nvSpPr>
            <p:cNvPr id="19465" name="Oval 9"/>
            <p:cNvSpPr>
              <a:spLocks noChangeArrowheads="1"/>
            </p:cNvSpPr>
            <p:nvPr/>
          </p:nvSpPr>
          <p:spPr bwMode="auto">
            <a:xfrm>
              <a:off x="791" y="265"/>
              <a:ext cx="121" cy="121"/>
            </a:xfrm>
            <a:prstGeom prst="ellipse">
              <a:avLst/>
            </a:prstGeom>
            <a:gradFill rotWithShape="0">
              <a:gsLst>
                <a:gs pos="0">
                  <a:schemeClr val="bg2"/>
                </a:gs>
                <a:gs pos="100000">
                  <a:schemeClr val="bg1"/>
                </a:gs>
              </a:gsLst>
              <a:lin ang="18900000" scaled="1"/>
            </a:gradFill>
            <a:ln w="9525">
              <a:noFill/>
              <a:round/>
              <a:headEnd/>
              <a:tailEnd/>
            </a:ln>
            <a:effectLst/>
          </p:spPr>
          <p:txBody>
            <a:bodyPr/>
            <a:lstStyle/>
            <a:p>
              <a:pPr>
                <a:defRPr/>
              </a:pPr>
              <a:endParaRPr lang="zh-CN" altLang="en-US"/>
            </a:p>
          </p:txBody>
        </p:sp>
      </p:grpSp>
      <p:sp>
        <p:nvSpPr>
          <p:cNvPr id="10243" name="Rectangle 10"/>
          <p:cNvSpPr>
            <a:spLocks noGrp="1" noChangeArrowheads="1"/>
          </p:cNvSpPr>
          <p:nvPr>
            <p:ph type="title"/>
          </p:nvPr>
        </p:nvSpPr>
        <p:spPr bwMode="auto">
          <a:xfrm>
            <a:off x="457200" y="206375"/>
            <a:ext cx="8229600" cy="85725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zh-CN" smtClean="0"/>
              <a:t>单击此处编辑母版标题样式</a:t>
            </a:r>
          </a:p>
        </p:txBody>
      </p:sp>
      <p:sp>
        <p:nvSpPr>
          <p:cNvPr id="10244" name="Rectangle 11"/>
          <p:cNvSpPr>
            <a:spLocks noGrp="1" noChangeArrowheads="1"/>
          </p:cNvSpPr>
          <p:nvPr>
            <p:ph type="body" idx="1"/>
          </p:nvPr>
        </p:nvSpPr>
        <p:spPr bwMode="auto">
          <a:xfrm>
            <a:off x="457200" y="1200150"/>
            <a:ext cx="8229600" cy="339407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zh-CN" smtClean="0"/>
              <a:t>单击此处编辑母版文本样式</a:t>
            </a:r>
          </a:p>
          <a:p>
            <a:pPr lvl="1"/>
            <a:r>
              <a:rPr lang="zh-CN" smtClean="0"/>
              <a:t>第二级</a:t>
            </a:r>
          </a:p>
          <a:p>
            <a:pPr lvl="2"/>
            <a:r>
              <a:rPr lang="zh-CN" smtClean="0"/>
              <a:t>第三级</a:t>
            </a:r>
          </a:p>
          <a:p>
            <a:pPr lvl="3"/>
            <a:r>
              <a:rPr lang="zh-CN" smtClean="0"/>
              <a:t>第四级</a:t>
            </a:r>
          </a:p>
          <a:p>
            <a:pPr lvl="4"/>
            <a:r>
              <a:rPr lang="zh-CN" smtClean="0"/>
              <a:t>第五级</a:t>
            </a:r>
          </a:p>
        </p:txBody>
      </p:sp>
    </p:spTree>
  </p:cSld>
  <p:clrMap bg1="dk2" tx1="lt1" bg2="dk1" tx2="lt2" accent1="accent1" accent2="accent2" accent3="accent3" accent4="accent4" accent5="accent5" accent6="accent6" hlink="hlink" folHlink="folHlink"/>
  <p:sldLayoutIdLst>
    <p:sldLayoutId id="2147484269" r:id="rId1"/>
    <p:sldLayoutId id="2147484111" r:id="rId2"/>
    <p:sldLayoutId id="2147484112" r:id="rId3"/>
    <p:sldLayoutId id="2147484113" r:id="rId4"/>
    <p:sldLayoutId id="2147484114" r:id="rId5"/>
    <p:sldLayoutId id="2147484115" r:id="rId6"/>
    <p:sldLayoutId id="2147484116" r:id="rId7"/>
    <p:sldLayoutId id="2147484117" r:id="rId8"/>
    <p:sldLayoutId id="2147484118" r:id="rId9"/>
    <p:sldLayoutId id="2147484119" r:id="rId10"/>
    <p:sldLayoutId id="2147484120" r:id="rId11"/>
  </p:sldLayoutIdLst>
  <p:transition spd="slow" advTm="8000">
    <p:diamond/>
  </p:transition>
  <p:txStyles>
    <p:titleStyle>
      <a:lvl1pPr algn="l" rtl="0" eaLnBrk="0" fontAlgn="base" hangingPunct="0">
        <a:spcBef>
          <a:spcPct val="0"/>
        </a:spcBef>
        <a:spcAft>
          <a:spcPct val="0"/>
        </a:spcAft>
        <a:defRPr sz="2000" b="1">
          <a:solidFill>
            <a:schemeClr val="tx1"/>
          </a:solidFill>
          <a:latin typeface="+mj-lt"/>
          <a:ea typeface="+mj-ea"/>
          <a:cs typeface="+mj-cs"/>
        </a:defRPr>
      </a:lvl1pPr>
      <a:lvl2pPr algn="l" rtl="0" eaLnBrk="0" fontAlgn="base" hangingPunct="0">
        <a:spcBef>
          <a:spcPct val="0"/>
        </a:spcBef>
        <a:spcAft>
          <a:spcPct val="0"/>
        </a:spcAft>
        <a:defRPr sz="2000" b="1">
          <a:solidFill>
            <a:schemeClr val="tx1"/>
          </a:solidFill>
          <a:latin typeface="Arial" pitchFamily="34" charset="0"/>
          <a:ea typeface="微软雅黑" pitchFamily="34" charset="-122"/>
        </a:defRPr>
      </a:lvl2pPr>
      <a:lvl3pPr algn="l" rtl="0" eaLnBrk="0" fontAlgn="base" hangingPunct="0">
        <a:spcBef>
          <a:spcPct val="0"/>
        </a:spcBef>
        <a:spcAft>
          <a:spcPct val="0"/>
        </a:spcAft>
        <a:defRPr sz="2000" b="1">
          <a:solidFill>
            <a:schemeClr val="tx1"/>
          </a:solidFill>
          <a:latin typeface="Arial" pitchFamily="34" charset="0"/>
          <a:ea typeface="微软雅黑" pitchFamily="34" charset="-122"/>
        </a:defRPr>
      </a:lvl3pPr>
      <a:lvl4pPr algn="l" rtl="0" eaLnBrk="0" fontAlgn="base" hangingPunct="0">
        <a:spcBef>
          <a:spcPct val="0"/>
        </a:spcBef>
        <a:spcAft>
          <a:spcPct val="0"/>
        </a:spcAft>
        <a:defRPr sz="2000" b="1">
          <a:solidFill>
            <a:schemeClr val="tx1"/>
          </a:solidFill>
          <a:latin typeface="Arial" pitchFamily="34" charset="0"/>
          <a:ea typeface="微软雅黑" pitchFamily="34" charset="-122"/>
        </a:defRPr>
      </a:lvl4pPr>
      <a:lvl5pPr algn="l" rtl="0" eaLnBrk="0" fontAlgn="base" hangingPunct="0">
        <a:spcBef>
          <a:spcPct val="0"/>
        </a:spcBef>
        <a:spcAft>
          <a:spcPct val="0"/>
        </a:spcAft>
        <a:defRPr sz="2000" b="1">
          <a:solidFill>
            <a:schemeClr val="tx1"/>
          </a:solidFill>
          <a:latin typeface="Arial" pitchFamily="34" charset="0"/>
          <a:ea typeface="微软雅黑" pitchFamily="34" charset="-122"/>
        </a:defRPr>
      </a:lvl5pPr>
      <a:lvl6pPr marL="457200" algn="l" rtl="0" fontAlgn="base">
        <a:spcBef>
          <a:spcPct val="0"/>
        </a:spcBef>
        <a:spcAft>
          <a:spcPct val="0"/>
        </a:spcAft>
        <a:defRPr sz="2000" b="1">
          <a:solidFill>
            <a:schemeClr val="tx1"/>
          </a:solidFill>
          <a:latin typeface="Arial" pitchFamily="34" charset="0"/>
          <a:ea typeface="微软雅黑" pitchFamily="34" charset="-122"/>
        </a:defRPr>
      </a:lvl6pPr>
      <a:lvl7pPr marL="914400" algn="l" rtl="0" fontAlgn="base">
        <a:spcBef>
          <a:spcPct val="0"/>
        </a:spcBef>
        <a:spcAft>
          <a:spcPct val="0"/>
        </a:spcAft>
        <a:defRPr sz="2000" b="1">
          <a:solidFill>
            <a:schemeClr val="tx1"/>
          </a:solidFill>
          <a:latin typeface="Arial" pitchFamily="34" charset="0"/>
          <a:ea typeface="微软雅黑" pitchFamily="34" charset="-122"/>
        </a:defRPr>
      </a:lvl7pPr>
      <a:lvl8pPr marL="1371600" algn="l" rtl="0" fontAlgn="base">
        <a:spcBef>
          <a:spcPct val="0"/>
        </a:spcBef>
        <a:spcAft>
          <a:spcPct val="0"/>
        </a:spcAft>
        <a:defRPr sz="2000" b="1">
          <a:solidFill>
            <a:schemeClr val="tx1"/>
          </a:solidFill>
          <a:latin typeface="Arial" pitchFamily="34" charset="0"/>
          <a:ea typeface="微软雅黑" pitchFamily="34" charset="-122"/>
        </a:defRPr>
      </a:lvl8pPr>
      <a:lvl9pPr marL="1828800" algn="l" rtl="0" fontAlgn="base">
        <a:spcBef>
          <a:spcPct val="0"/>
        </a:spcBef>
        <a:spcAft>
          <a:spcPct val="0"/>
        </a:spcAft>
        <a:defRPr sz="2000" b="1">
          <a:solidFill>
            <a:schemeClr val="tx1"/>
          </a:solidFill>
          <a:latin typeface="Arial" pitchFamily="34" charset="0"/>
          <a:ea typeface="微软雅黑" pitchFamily="34" charset="-122"/>
        </a:defRPr>
      </a:lvl9pPr>
    </p:titleStyle>
    <p:bodyStyle>
      <a:lvl1pPr marL="342900" indent="-342900" algn="l" rtl="0" eaLnBrk="0" fontAlgn="base" hangingPunct="0">
        <a:spcBef>
          <a:spcPct val="20000"/>
        </a:spcBef>
        <a:spcAft>
          <a:spcPct val="0"/>
        </a:spcAft>
        <a:buClr>
          <a:schemeClr val="bg2"/>
        </a:buClr>
        <a:buSzPct val="75000"/>
        <a:buFont typeface="Wingdings" pitchFamily="2" charset="2"/>
        <a:buChar char="l"/>
        <a:defRPr sz="3200">
          <a:solidFill>
            <a:schemeClr val="tx1"/>
          </a:solidFill>
          <a:latin typeface="+mn-lt"/>
          <a:ea typeface="+mn-ea"/>
          <a:cs typeface="+mn-cs"/>
        </a:defRPr>
      </a:lvl1pPr>
      <a:lvl2pPr marL="742950" indent="-285750" algn="l" rtl="0" eaLnBrk="0" fontAlgn="base" hangingPunct="0">
        <a:spcBef>
          <a:spcPct val="20000"/>
        </a:spcBef>
        <a:spcAft>
          <a:spcPct val="0"/>
        </a:spcAft>
        <a:buClr>
          <a:schemeClr val="bg2"/>
        </a:buClr>
        <a:buSzPct val="75000"/>
        <a:buFont typeface="Wingdings" pitchFamily="2" charset="2"/>
        <a:buChar char="ü"/>
        <a:defRPr sz="1600">
          <a:solidFill>
            <a:schemeClr val="tx1"/>
          </a:solidFill>
          <a:latin typeface="+mn-lt"/>
          <a:ea typeface="+mn-ea"/>
        </a:defRPr>
      </a:lvl2pPr>
      <a:lvl3pPr marL="1143000" indent="-228600" algn="l" rtl="0" eaLnBrk="0" fontAlgn="base" hangingPunct="0">
        <a:spcBef>
          <a:spcPct val="20000"/>
        </a:spcBef>
        <a:spcAft>
          <a:spcPct val="0"/>
        </a:spcAft>
        <a:buClr>
          <a:schemeClr val="bg2"/>
        </a:buClr>
        <a:buSzPct val="75000"/>
        <a:buFont typeface="Wingdings" pitchFamily="2" charset="2"/>
        <a:buChar char="Ø"/>
        <a:defRPr sz="1400">
          <a:solidFill>
            <a:schemeClr val="tx1"/>
          </a:solidFill>
          <a:latin typeface="+mn-lt"/>
          <a:ea typeface="+mn-ea"/>
        </a:defRPr>
      </a:lvl3pPr>
      <a:lvl4pPr marL="1600200" indent="-228600" algn="l" rtl="0" eaLnBrk="0" fontAlgn="base" hangingPunct="0">
        <a:spcBef>
          <a:spcPct val="20000"/>
        </a:spcBef>
        <a:spcAft>
          <a:spcPct val="0"/>
        </a:spcAft>
        <a:buClr>
          <a:schemeClr val="bg2"/>
        </a:buClr>
        <a:buSzPct val="75000"/>
        <a:buFont typeface="Wingdings" pitchFamily="2" charset="2"/>
        <a:buChar char="u"/>
        <a:defRPr sz="1200">
          <a:solidFill>
            <a:schemeClr val="tx1"/>
          </a:solidFill>
          <a:latin typeface="+mn-lt"/>
          <a:ea typeface="+mn-ea"/>
        </a:defRPr>
      </a:lvl4pPr>
      <a:lvl5pPr marL="2057400" indent="-228600" algn="l" rtl="0" eaLnBrk="0" fontAlgn="base" hangingPunct="0">
        <a:spcBef>
          <a:spcPct val="20000"/>
        </a:spcBef>
        <a:spcAft>
          <a:spcPct val="0"/>
        </a:spcAft>
        <a:buClr>
          <a:schemeClr val="bg2"/>
        </a:buClr>
        <a:buSzPct val="75000"/>
        <a:buFont typeface="Arial" pitchFamily="34" charset="0"/>
        <a:buChar char="•"/>
        <a:defRPr sz="1200">
          <a:solidFill>
            <a:schemeClr val="tx1"/>
          </a:solidFill>
          <a:latin typeface="+mn-lt"/>
          <a:ea typeface="+mn-ea"/>
        </a:defRPr>
      </a:lvl5pPr>
      <a:lvl6pPr marL="2514600" indent="-228600" algn="l" rtl="0" fontAlgn="base">
        <a:spcBef>
          <a:spcPct val="20000"/>
        </a:spcBef>
        <a:spcAft>
          <a:spcPct val="0"/>
        </a:spcAft>
        <a:buClr>
          <a:schemeClr val="bg2"/>
        </a:buClr>
        <a:buSzPct val="75000"/>
        <a:buFont typeface="Arial" pitchFamily="34" charset="0"/>
        <a:buChar char="•"/>
        <a:defRPr sz="1200">
          <a:solidFill>
            <a:schemeClr val="tx1"/>
          </a:solidFill>
          <a:latin typeface="+mn-lt"/>
          <a:ea typeface="+mn-ea"/>
        </a:defRPr>
      </a:lvl6pPr>
      <a:lvl7pPr marL="2971800" indent="-228600" algn="l" rtl="0" fontAlgn="base">
        <a:spcBef>
          <a:spcPct val="20000"/>
        </a:spcBef>
        <a:spcAft>
          <a:spcPct val="0"/>
        </a:spcAft>
        <a:buClr>
          <a:schemeClr val="bg2"/>
        </a:buClr>
        <a:buSzPct val="75000"/>
        <a:buFont typeface="Arial" pitchFamily="34" charset="0"/>
        <a:buChar char="•"/>
        <a:defRPr sz="1200">
          <a:solidFill>
            <a:schemeClr val="tx1"/>
          </a:solidFill>
          <a:latin typeface="+mn-lt"/>
          <a:ea typeface="+mn-ea"/>
        </a:defRPr>
      </a:lvl7pPr>
      <a:lvl8pPr marL="3429000" indent="-228600" algn="l" rtl="0" fontAlgn="base">
        <a:spcBef>
          <a:spcPct val="20000"/>
        </a:spcBef>
        <a:spcAft>
          <a:spcPct val="0"/>
        </a:spcAft>
        <a:buClr>
          <a:schemeClr val="bg2"/>
        </a:buClr>
        <a:buSzPct val="75000"/>
        <a:buFont typeface="Arial" pitchFamily="34" charset="0"/>
        <a:buChar char="•"/>
        <a:defRPr sz="1200">
          <a:solidFill>
            <a:schemeClr val="tx1"/>
          </a:solidFill>
          <a:latin typeface="+mn-lt"/>
          <a:ea typeface="+mn-ea"/>
        </a:defRPr>
      </a:lvl8pPr>
      <a:lvl9pPr marL="3886200" indent="-228600" algn="l" rtl="0" fontAlgn="base">
        <a:spcBef>
          <a:spcPct val="20000"/>
        </a:spcBef>
        <a:spcAft>
          <a:spcPct val="0"/>
        </a:spcAft>
        <a:buClr>
          <a:schemeClr val="bg2"/>
        </a:buClr>
        <a:buSzPct val="75000"/>
        <a:buFont typeface="Arial" pitchFamily="34" charset="0"/>
        <a:buChar char="•"/>
        <a:defRPr sz="12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cSld>
    <p:bg bwMode="auto">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bwMode="auto">
          <a:xfrm>
            <a:off x="457200" y="206375"/>
            <a:ext cx="8229600" cy="857250"/>
          </a:xfrm>
          <a:prstGeom prst="rect">
            <a:avLst/>
          </a:prstGeom>
          <a:solidFill>
            <a:schemeClr val="bg1">
              <a:alpha val="20000"/>
            </a:schemeClr>
          </a:solidFill>
          <a:ln w="9525">
            <a:noFill/>
            <a:miter lim="800000"/>
            <a:headEnd/>
            <a:tailEnd/>
          </a:ln>
        </p:spPr>
        <p:txBody>
          <a:bodyPr vert="horz" wrap="square" lIns="91440" tIns="45720" rIns="91440" bIns="45720" numCol="1" anchor="ctr" anchorCtr="0" compatLnSpc="1">
            <a:prstTxWarp prst="textNoShape">
              <a:avLst/>
            </a:prstTxWarp>
          </a:bodyPr>
          <a:lstStyle/>
          <a:p>
            <a:pPr lvl="0"/>
            <a:r>
              <a:rPr lang="zh-CN" smtClean="0"/>
              <a:t>单击此处编辑母版标题样式</a:t>
            </a:r>
          </a:p>
        </p:txBody>
      </p:sp>
      <p:sp>
        <p:nvSpPr>
          <p:cNvPr id="11267" name="Rectangle 3"/>
          <p:cNvSpPr>
            <a:spLocks noGrp="1" noChangeArrowheads="1"/>
          </p:cNvSpPr>
          <p:nvPr>
            <p:ph type="body" idx="1"/>
          </p:nvPr>
        </p:nvSpPr>
        <p:spPr bwMode="auto">
          <a:xfrm>
            <a:off x="457200" y="1200150"/>
            <a:ext cx="8229600" cy="3394075"/>
          </a:xfrm>
          <a:prstGeom prst="rect">
            <a:avLst/>
          </a:prstGeom>
          <a:solidFill>
            <a:schemeClr val="bg1">
              <a:alpha val="9804"/>
            </a:schemeClr>
          </a:solidFill>
          <a:ln w="9525">
            <a:noFill/>
            <a:miter lim="800000"/>
            <a:headEnd/>
            <a:tailEnd/>
          </a:ln>
        </p:spPr>
        <p:txBody>
          <a:bodyPr vert="horz" wrap="square" lIns="91440" tIns="45720" rIns="91440" bIns="45720" numCol="1" anchor="t" anchorCtr="0" compatLnSpc="1">
            <a:prstTxWarp prst="textNoShape">
              <a:avLst/>
            </a:prstTxWarp>
          </a:bodyPr>
          <a:lstStyle/>
          <a:p>
            <a:pPr lvl="0"/>
            <a:r>
              <a:rPr lang="zh-CN" smtClean="0"/>
              <a:t>单击此处编辑母版文本样式</a:t>
            </a:r>
          </a:p>
          <a:p>
            <a:pPr lvl="1"/>
            <a:r>
              <a:rPr lang="zh-CN" smtClean="0"/>
              <a:t>第二级</a:t>
            </a:r>
          </a:p>
          <a:p>
            <a:pPr lvl="2"/>
            <a:r>
              <a:rPr lang="zh-CN" smtClean="0"/>
              <a:t>第三级</a:t>
            </a:r>
          </a:p>
          <a:p>
            <a:pPr lvl="3"/>
            <a:r>
              <a:rPr lang="zh-CN" smtClean="0"/>
              <a:t>第四级</a:t>
            </a:r>
          </a:p>
          <a:p>
            <a:pPr lvl="4"/>
            <a:r>
              <a:rPr lang="zh-CN" smtClean="0"/>
              <a:t>第五级</a:t>
            </a:r>
          </a:p>
        </p:txBody>
      </p:sp>
    </p:spTree>
  </p:cSld>
  <p:clrMap bg1="lt1" tx1="dk1" bg2="lt2" tx2="dk2" accent1="accent1" accent2="accent2" accent3="accent3" accent4="accent4" accent5="accent5" accent6="accent6" hlink="hlink" folHlink="folHlink"/>
  <p:sldLayoutIdLst>
    <p:sldLayoutId id="2147484270" r:id="rId1"/>
    <p:sldLayoutId id="2147484121" r:id="rId2"/>
    <p:sldLayoutId id="2147484122" r:id="rId3"/>
    <p:sldLayoutId id="2147484123" r:id="rId4"/>
    <p:sldLayoutId id="2147484124" r:id="rId5"/>
    <p:sldLayoutId id="2147484125" r:id="rId6"/>
    <p:sldLayoutId id="2147484126" r:id="rId7"/>
    <p:sldLayoutId id="2147484127" r:id="rId8"/>
    <p:sldLayoutId id="2147484128" r:id="rId9"/>
    <p:sldLayoutId id="2147484129" r:id="rId10"/>
    <p:sldLayoutId id="2147484130" r:id="rId11"/>
  </p:sldLayoutIdLst>
  <p:txStyles>
    <p:titleStyle>
      <a:lvl1pPr algn="l" rtl="0" eaLnBrk="0" fontAlgn="base" hangingPunct="0">
        <a:spcBef>
          <a:spcPct val="0"/>
        </a:spcBef>
        <a:spcAft>
          <a:spcPct val="0"/>
        </a:spcAft>
        <a:defRPr sz="3200" b="1">
          <a:solidFill>
            <a:schemeClr val="bg1"/>
          </a:solidFill>
          <a:latin typeface="+mj-lt"/>
          <a:ea typeface="+mj-ea"/>
          <a:cs typeface="+mj-cs"/>
        </a:defRPr>
      </a:lvl1pPr>
      <a:lvl2pPr algn="l" rtl="0" eaLnBrk="0" fontAlgn="base" hangingPunct="0">
        <a:spcBef>
          <a:spcPct val="0"/>
        </a:spcBef>
        <a:spcAft>
          <a:spcPct val="0"/>
        </a:spcAft>
        <a:defRPr sz="3200" b="1">
          <a:solidFill>
            <a:schemeClr val="bg1"/>
          </a:solidFill>
          <a:latin typeface="Arial" pitchFamily="34" charset="0"/>
          <a:ea typeface="微软雅黑" pitchFamily="34" charset="-122"/>
        </a:defRPr>
      </a:lvl2pPr>
      <a:lvl3pPr algn="l" rtl="0" eaLnBrk="0" fontAlgn="base" hangingPunct="0">
        <a:spcBef>
          <a:spcPct val="0"/>
        </a:spcBef>
        <a:spcAft>
          <a:spcPct val="0"/>
        </a:spcAft>
        <a:defRPr sz="3200" b="1">
          <a:solidFill>
            <a:schemeClr val="bg1"/>
          </a:solidFill>
          <a:latin typeface="Arial" pitchFamily="34" charset="0"/>
          <a:ea typeface="微软雅黑" pitchFamily="34" charset="-122"/>
        </a:defRPr>
      </a:lvl3pPr>
      <a:lvl4pPr algn="l" rtl="0" eaLnBrk="0" fontAlgn="base" hangingPunct="0">
        <a:spcBef>
          <a:spcPct val="0"/>
        </a:spcBef>
        <a:spcAft>
          <a:spcPct val="0"/>
        </a:spcAft>
        <a:defRPr sz="3200" b="1">
          <a:solidFill>
            <a:schemeClr val="bg1"/>
          </a:solidFill>
          <a:latin typeface="Arial" pitchFamily="34" charset="0"/>
          <a:ea typeface="微软雅黑" pitchFamily="34" charset="-122"/>
        </a:defRPr>
      </a:lvl4pPr>
      <a:lvl5pPr algn="l" rtl="0" eaLnBrk="0" fontAlgn="base" hangingPunct="0">
        <a:spcBef>
          <a:spcPct val="0"/>
        </a:spcBef>
        <a:spcAft>
          <a:spcPct val="0"/>
        </a:spcAft>
        <a:defRPr sz="3200" b="1">
          <a:solidFill>
            <a:schemeClr val="bg1"/>
          </a:solidFill>
          <a:latin typeface="Arial" pitchFamily="34" charset="0"/>
          <a:ea typeface="微软雅黑" pitchFamily="34" charset="-122"/>
        </a:defRPr>
      </a:lvl5pPr>
      <a:lvl6pPr marL="457200" algn="l" rtl="0" fontAlgn="base">
        <a:spcBef>
          <a:spcPct val="0"/>
        </a:spcBef>
        <a:spcAft>
          <a:spcPct val="0"/>
        </a:spcAft>
        <a:defRPr sz="3200" b="1">
          <a:solidFill>
            <a:schemeClr val="bg1"/>
          </a:solidFill>
          <a:latin typeface="Arial" pitchFamily="34" charset="0"/>
          <a:ea typeface="微软雅黑" pitchFamily="34" charset="-122"/>
        </a:defRPr>
      </a:lvl6pPr>
      <a:lvl7pPr marL="914400" algn="l" rtl="0" fontAlgn="base">
        <a:spcBef>
          <a:spcPct val="0"/>
        </a:spcBef>
        <a:spcAft>
          <a:spcPct val="0"/>
        </a:spcAft>
        <a:defRPr sz="3200" b="1">
          <a:solidFill>
            <a:schemeClr val="bg1"/>
          </a:solidFill>
          <a:latin typeface="Arial" pitchFamily="34" charset="0"/>
          <a:ea typeface="微软雅黑" pitchFamily="34" charset="-122"/>
        </a:defRPr>
      </a:lvl7pPr>
      <a:lvl8pPr marL="1371600" algn="l" rtl="0" fontAlgn="base">
        <a:spcBef>
          <a:spcPct val="0"/>
        </a:spcBef>
        <a:spcAft>
          <a:spcPct val="0"/>
        </a:spcAft>
        <a:defRPr sz="3200" b="1">
          <a:solidFill>
            <a:schemeClr val="bg1"/>
          </a:solidFill>
          <a:latin typeface="Arial" pitchFamily="34" charset="0"/>
          <a:ea typeface="微软雅黑" pitchFamily="34" charset="-122"/>
        </a:defRPr>
      </a:lvl8pPr>
      <a:lvl9pPr marL="1828800" algn="l" rtl="0" fontAlgn="base">
        <a:spcBef>
          <a:spcPct val="0"/>
        </a:spcBef>
        <a:spcAft>
          <a:spcPct val="0"/>
        </a:spcAft>
        <a:defRPr sz="3200" b="1">
          <a:solidFill>
            <a:schemeClr val="bg1"/>
          </a:solidFill>
          <a:latin typeface="Arial" pitchFamily="34" charset="0"/>
          <a:ea typeface="微软雅黑" pitchFamily="34" charset="-122"/>
        </a:defRPr>
      </a:lvl9pPr>
    </p:titleStyle>
    <p:bodyStyle>
      <a:lvl1pPr marL="342900" indent="-342900" algn="l" rtl="0" eaLnBrk="0" fontAlgn="base" hangingPunct="0">
        <a:spcBef>
          <a:spcPct val="20000"/>
        </a:spcBef>
        <a:spcAft>
          <a:spcPct val="0"/>
        </a:spcAft>
        <a:buChar char="•"/>
        <a:defRPr sz="2800">
          <a:solidFill>
            <a:schemeClr val="bg1"/>
          </a:solidFill>
          <a:latin typeface="+mn-lt"/>
          <a:ea typeface="+mn-ea"/>
          <a:cs typeface="+mn-cs"/>
        </a:defRPr>
      </a:lvl1pPr>
      <a:lvl2pPr marL="742950" indent="-285750" algn="l" rtl="0" eaLnBrk="0" fontAlgn="base" hangingPunct="0">
        <a:spcBef>
          <a:spcPct val="20000"/>
        </a:spcBef>
        <a:spcAft>
          <a:spcPct val="0"/>
        </a:spcAft>
        <a:buChar char="–"/>
        <a:defRPr sz="2400">
          <a:solidFill>
            <a:schemeClr val="bg1"/>
          </a:solidFill>
          <a:latin typeface="+mn-lt"/>
          <a:ea typeface="+mn-ea"/>
        </a:defRPr>
      </a:lvl2pPr>
      <a:lvl3pPr marL="1143000" indent="-228600" algn="l" rtl="0" eaLnBrk="0" fontAlgn="base" hangingPunct="0">
        <a:spcBef>
          <a:spcPct val="20000"/>
        </a:spcBef>
        <a:spcAft>
          <a:spcPct val="0"/>
        </a:spcAft>
        <a:buChar char="•"/>
        <a:defRPr sz="2000">
          <a:solidFill>
            <a:schemeClr val="bg1"/>
          </a:solidFill>
          <a:latin typeface="+mn-lt"/>
          <a:ea typeface="+mn-ea"/>
        </a:defRPr>
      </a:lvl3pPr>
      <a:lvl4pPr marL="1600200" indent="-228600" algn="l" rtl="0" eaLnBrk="0" fontAlgn="base" hangingPunct="0">
        <a:spcBef>
          <a:spcPct val="20000"/>
        </a:spcBef>
        <a:spcAft>
          <a:spcPct val="0"/>
        </a:spcAft>
        <a:buChar char="–"/>
        <a:defRPr sz="2000">
          <a:solidFill>
            <a:schemeClr val="bg1"/>
          </a:solidFill>
          <a:latin typeface="+mn-lt"/>
          <a:ea typeface="+mn-ea"/>
        </a:defRPr>
      </a:lvl4pPr>
      <a:lvl5pPr marL="2057400" indent="-228600" algn="l" rtl="0" eaLnBrk="0" fontAlgn="base" hangingPunct="0">
        <a:spcBef>
          <a:spcPct val="20000"/>
        </a:spcBef>
        <a:spcAft>
          <a:spcPct val="0"/>
        </a:spcAft>
        <a:buChar char="»"/>
        <a:defRPr sz="2000">
          <a:solidFill>
            <a:schemeClr val="bg1"/>
          </a:solidFill>
          <a:latin typeface="+mn-lt"/>
          <a:ea typeface="+mn-ea"/>
        </a:defRPr>
      </a:lvl5pPr>
      <a:lvl6pPr marL="2514600" indent="-228600" algn="l" rtl="0" fontAlgn="base">
        <a:spcBef>
          <a:spcPct val="20000"/>
        </a:spcBef>
        <a:spcAft>
          <a:spcPct val="0"/>
        </a:spcAft>
        <a:buChar char="»"/>
        <a:defRPr>
          <a:solidFill>
            <a:schemeClr val="bg1"/>
          </a:solidFill>
          <a:latin typeface="+mn-lt"/>
          <a:ea typeface="+mn-ea"/>
        </a:defRPr>
      </a:lvl6pPr>
      <a:lvl7pPr marL="2971800" indent="-228600" algn="l" rtl="0" fontAlgn="base">
        <a:spcBef>
          <a:spcPct val="20000"/>
        </a:spcBef>
        <a:spcAft>
          <a:spcPct val="0"/>
        </a:spcAft>
        <a:buChar char="»"/>
        <a:defRPr>
          <a:solidFill>
            <a:schemeClr val="bg1"/>
          </a:solidFill>
          <a:latin typeface="+mn-lt"/>
          <a:ea typeface="+mn-ea"/>
        </a:defRPr>
      </a:lvl7pPr>
      <a:lvl8pPr marL="3429000" indent="-228600" algn="l" rtl="0" fontAlgn="base">
        <a:spcBef>
          <a:spcPct val="20000"/>
        </a:spcBef>
        <a:spcAft>
          <a:spcPct val="0"/>
        </a:spcAft>
        <a:buChar char="»"/>
        <a:defRPr>
          <a:solidFill>
            <a:schemeClr val="bg1"/>
          </a:solidFill>
          <a:latin typeface="+mn-lt"/>
          <a:ea typeface="+mn-ea"/>
        </a:defRPr>
      </a:lvl8pPr>
      <a:lvl9pPr marL="3886200" indent="-228600" algn="l" rtl="0" fontAlgn="base">
        <a:spcBef>
          <a:spcPct val="20000"/>
        </a:spcBef>
        <a:spcAft>
          <a:spcPct val="0"/>
        </a:spcAft>
        <a:buChar char="»"/>
        <a:defRPr>
          <a:solidFill>
            <a:schemeClr val="bg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2.xml><?xml version="1.0" encoding="utf-8"?>
<p:sldMaster xmlns:a="http://schemas.openxmlformats.org/drawingml/2006/main" xmlns:r="http://schemas.openxmlformats.org/officeDocument/2006/relationships" xmlns:p="http://schemas.openxmlformats.org/presentationml/2006/main">
  <p:cSld>
    <p:bg bwMode="auto">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bwMode="auto">
          <a:xfrm>
            <a:off x="457200" y="357188"/>
            <a:ext cx="8229600" cy="706437"/>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zh-CN" smtClean="0">
                <a:sym typeface="Arial" pitchFamily="34" charset="0"/>
              </a:rPr>
              <a:t>单击此处编辑母版标题样式</a:t>
            </a:r>
          </a:p>
        </p:txBody>
      </p:sp>
      <p:sp>
        <p:nvSpPr>
          <p:cNvPr id="12291" name="Rectangle 3"/>
          <p:cNvSpPr>
            <a:spLocks noGrp="1" noChangeArrowheads="1"/>
          </p:cNvSpPr>
          <p:nvPr>
            <p:ph type="body" idx="1"/>
          </p:nvPr>
        </p:nvSpPr>
        <p:spPr bwMode="auto">
          <a:xfrm>
            <a:off x="457200" y="1200150"/>
            <a:ext cx="8229600" cy="339407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zh-CN" smtClean="0">
                <a:sym typeface="Times New Roman" pitchFamily="18" charset="0"/>
              </a:rPr>
              <a:t>单击此处编辑母版文本样式</a:t>
            </a:r>
          </a:p>
          <a:p>
            <a:pPr lvl="1"/>
            <a:r>
              <a:rPr lang="zh-CN" smtClean="0">
                <a:sym typeface="Times New Roman" pitchFamily="18" charset="0"/>
              </a:rPr>
              <a:t>第二级</a:t>
            </a:r>
          </a:p>
          <a:p>
            <a:pPr lvl="2"/>
            <a:r>
              <a:rPr lang="zh-CN" smtClean="0">
                <a:sym typeface="Times New Roman" pitchFamily="18" charset="0"/>
              </a:rPr>
              <a:t>第三级</a:t>
            </a:r>
          </a:p>
          <a:p>
            <a:pPr lvl="3"/>
            <a:r>
              <a:rPr lang="zh-CN" smtClean="0">
                <a:sym typeface="Times New Roman" pitchFamily="18" charset="0"/>
              </a:rPr>
              <a:t>第四级</a:t>
            </a:r>
          </a:p>
          <a:p>
            <a:pPr lvl="4"/>
            <a:r>
              <a:rPr lang="zh-CN" smtClean="0">
                <a:sym typeface="Times New Roman" pitchFamily="18" charset="0"/>
              </a:rPr>
              <a:t>第五级</a:t>
            </a:r>
          </a:p>
        </p:txBody>
      </p:sp>
    </p:spTree>
  </p:cSld>
  <p:clrMap bg1="lt1" tx1="dk1" bg2="lt2" tx2="dk2" accent1="accent1" accent2="accent2" accent3="accent3" accent4="accent4" accent5="accent5" accent6="accent6" hlink="hlink" folHlink="folHlink"/>
  <p:sldLayoutIdLst>
    <p:sldLayoutId id="2147484271" r:id="rId1"/>
    <p:sldLayoutId id="2147484131" r:id="rId2"/>
    <p:sldLayoutId id="2147484132" r:id="rId3"/>
    <p:sldLayoutId id="2147484133" r:id="rId4"/>
    <p:sldLayoutId id="2147484134" r:id="rId5"/>
    <p:sldLayoutId id="2147484135" r:id="rId6"/>
    <p:sldLayoutId id="2147484136" r:id="rId7"/>
    <p:sldLayoutId id="2147484137" r:id="rId8"/>
    <p:sldLayoutId id="2147484138" r:id="rId9"/>
    <p:sldLayoutId id="2147484139" r:id="rId10"/>
    <p:sldLayoutId id="2147484140" r:id="rId11"/>
  </p:sldLayoutIdLst>
  <p:txStyles>
    <p:titleStyle>
      <a:lvl1pPr algn="l" rtl="0" eaLnBrk="0" fontAlgn="base" hangingPunct="0">
        <a:spcBef>
          <a:spcPct val="0"/>
        </a:spcBef>
        <a:spcAft>
          <a:spcPct val="0"/>
        </a:spcAft>
        <a:defRPr sz="3400">
          <a:solidFill>
            <a:schemeClr val="tx1"/>
          </a:solidFill>
          <a:latin typeface="+mj-lt"/>
          <a:ea typeface="+mj-ea"/>
          <a:cs typeface="+mj-cs"/>
          <a:sym typeface="Arial" pitchFamily="34" charset="0"/>
        </a:defRPr>
      </a:lvl1pPr>
      <a:lvl2pPr algn="l" rtl="0" eaLnBrk="0" fontAlgn="base" hangingPunct="0">
        <a:spcBef>
          <a:spcPct val="0"/>
        </a:spcBef>
        <a:spcAft>
          <a:spcPct val="0"/>
        </a:spcAft>
        <a:defRPr sz="3400">
          <a:solidFill>
            <a:schemeClr val="tx1"/>
          </a:solidFill>
          <a:latin typeface="微软雅黑" pitchFamily="34" charset="-122"/>
          <a:ea typeface="微软雅黑" pitchFamily="34" charset="-122"/>
          <a:sym typeface="Arial" pitchFamily="34" charset="0"/>
        </a:defRPr>
      </a:lvl2pPr>
      <a:lvl3pPr algn="l" rtl="0" eaLnBrk="0" fontAlgn="base" hangingPunct="0">
        <a:spcBef>
          <a:spcPct val="0"/>
        </a:spcBef>
        <a:spcAft>
          <a:spcPct val="0"/>
        </a:spcAft>
        <a:defRPr sz="3400">
          <a:solidFill>
            <a:schemeClr val="tx1"/>
          </a:solidFill>
          <a:latin typeface="微软雅黑" pitchFamily="34" charset="-122"/>
          <a:ea typeface="微软雅黑" pitchFamily="34" charset="-122"/>
          <a:sym typeface="Arial" pitchFamily="34" charset="0"/>
        </a:defRPr>
      </a:lvl3pPr>
      <a:lvl4pPr algn="l" rtl="0" eaLnBrk="0" fontAlgn="base" hangingPunct="0">
        <a:spcBef>
          <a:spcPct val="0"/>
        </a:spcBef>
        <a:spcAft>
          <a:spcPct val="0"/>
        </a:spcAft>
        <a:defRPr sz="3400">
          <a:solidFill>
            <a:schemeClr val="tx1"/>
          </a:solidFill>
          <a:latin typeface="微软雅黑" pitchFamily="34" charset="-122"/>
          <a:ea typeface="微软雅黑" pitchFamily="34" charset="-122"/>
          <a:sym typeface="Arial" pitchFamily="34" charset="0"/>
        </a:defRPr>
      </a:lvl4pPr>
      <a:lvl5pPr algn="l" rtl="0" eaLnBrk="0" fontAlgn="base" hangingPunct="0">
        <a:spcBef>
          <a:spcPct val="0"/>
        </a:spcBef>
        <a:spcAft>
          <a:spcPct val="0"/>
        </a:spcAft>
        <a:defRPr sz="3400">
          <a:solidFill>
            <a:schemeClr val="tx1"/>
          </a:solidFill>
          <a:latin typeface="微软雅黑" pitchFamily="34" charset="-122"/>
          <a:ea typeface="微软雅黑" pitchFamily="34" charset="-122"/>
          <a:sym typeface="Arial" pitchFamily="34" charset="0"/>
        </a:defRPr>
      </a:lvl5pPr>
      <a:lvl6pPr marL="457200" algn="l" rtl="0" fontAlgn="base">
        <a:spcBef>
          <a:spcPct val="0"/>
        </a:spcBef>
        <a:spcAft>
          <a:spcPct val="0"/>
        </a:spcAft>
        <a:defRPr sz="3400">
          <a:solidFill>
            <a:schemeClr val="tx1"/>
          </a:solidFill>
          <a:latin typeface="微软雅黑" pitchFamily="34" charset="-122"/>
          <a:ea typeface="微软雅黑" pitchFamily="34" charset="-122"/>
          <a:sym typeface="Arial" pitchFamily="34" charset="0"/>
        </a:defRPr>
      </a:lvl6pPr>
      <a:lvl7pPr marL="914400" algn="l" rtl="0" fontAlgn="base">
        <a:spcBef>
          <a:spcPct val="0"/>
        </a:spcBef>
        <a:spcAft>
          <a:spcPct val="0"/>
        </a:spcAft>
        <a:defRPr sz="3400">
          <a:solidFill>
            <a:schemeClr val="tx1"/>
          </a:solidFill>
          <a:latin typeface="微软雅黑" pitchFamily="34" charset="-122"/>
          <a:ea typeface="微软雅黑" pitchFamily="34" charset="-122"/>
          <a:sym typeface="Arial" pitchFamily="34" charset="0"/>
        </a:defRPr>
      </a:lvl7pPr>
      <a:lvl8pPr marL="1371600" algn="l" rtl="0" fontAlgn="base">
        <a:spcBef>
          <a:spcPct val="0"/>
        </a:spcBef>
        <a:spcAft>
          <a:spcPct val="0"/>
        </a:spcAft>
        <a:defRPr sz="3400">
          <a:solidFill>
            <a:schemeClr val="tx1"/>
          </a:solidFill>
          <a:latin typeface="微软雅黑" pitchFamily="34" charset="-122"/>
          <a:ea typeface="微软雅黑" pitchFamily="34" charset="-122"/>
          <a:sym typeface="Arial" pitchFamily="34" charset="0"/>
        </a:defRPr>
      </a:lvl8pPr>
      <a:lvl9pPr marL="1828800" algn="l" rtl="0" fontAlgn="base">
        <a:spcBef>
          <a:spcPct val="0"/>
        </a:spcBef>
        <a:spcAft>
          <a:spcPct val="0"/>
        </a:spcAft>
        <a:defRPr sz="3400">
          <a:solidFill>
            <a:schemeClr val="tx1"/>
          </a:solidFill>
          <a:latin typeface="微软雅黑" pitchFamily="34" charset="-122"/>
          <a:ea typeface="微软雅黑" pitchFamily="34" charset="-122"/>
          <a:sym typeface="Arial" pitchFamily="34" charset="0"/>
        </a:defRPr>
      </a:lvl9pPr>
    </p:titleStyle>
    <p:bodyStyle>
      <a:lvl1pPr marL="342900" indent="-342900" algn="l" defTabSz="0" rtl="0" eaLnBrk="0" fontAlgn="base" hangingPunct="0">
        <a:spcBef>
          <a:spcPct val="20000"/>
        </a:spcBef>
        <a:spcAft>
          <a:spcPct val="0"/>
        </a:spcAft>
        <a:buFont typeface="Arial" pitchFamily="34" charset="0"/>
        <a:buChar char="•"/>
        <a:defRPr sz="2800">
          <a:solidFill>
            <a:schemeClr val="tx1"/>
          </a:solidFill>
          <a:latin typeface="+mn-lt"/>
          <a:ea typeface="+mn-ea"/>
          <a:cs typeface="+mn-cs"/>
          <a:sym typeface="Times New Roman" pitchFamily="18" charset="0"/>
        </a:defRPr>
      </a:lvl1pPr>
      <a:lvl2pPr marL="742950" indent="-285750" algn="l" defTabSz="0" rtl="0" eaLnBrk="0" fontAlgn="base" hangingPunct="0">
        <a:spcBef>
          <a:spcPct val="20000"/>
        </a:spcBef>
        <a:spcAft>
          <a:spcPct val="0"/>
        </a:spcAft>
        <a:buFont typeface="Arial" pitchFamily="34" charset="0"/>
        <a:buChar char="–"/>
        <a:defRPr sz="2400">
          <a:solidFill>
            <a:schemeClr val="tx1"/>
          </a:solidFill>
          <a:latin typeface="+mn-lt"/>
          <a:ea typeface="+mn-ea"/>
          <a:sym typeface="Times New Roman" pitchFamily="18" charset="0"/>
        </a:defRPr>
      </a:lvl2pPr>
      <a:lvl3pPr marL="1143000" indent="-228600" algn="l" defTabSz="0" rtl="0" eaLnBrk="0" fontAlgn="base" hangingPunct="0">
        <a:spcBef>
          <a:spcPct val="20000"/>
        </a:spcBef>
        <a:spcAft>
          <a:spcPct val="0"/>
        </a:spcAft>
        <a:buFont typeface="Arial" pitchFamily="34" charset="0"/>
        <a:buChar char="•"/>
        <a:defRPr sz="2000">
          <a:solidFill>
            <a:schemeClr val="tx1"/>
          </a:solidFill>
          <a:latin typeface="+mn-lt"/>
          <a:ea typeface="+mn-ea"/>
          <a:sym typeface="Times New Roman" pitchFamily="18" charset="0"/>
        </a:defRPr>
      </a:lvl3pPr>
      <a:lvl4pPr marL="1600200" indent="-228600" algn="l" defTabSz="0" rtl="0" eaLnBrk="0" fontAlgn="base" hangingPunct="0">
        <a:spcBef>
          <a:spcPct val="20000"/>
        </a:spcBef>
        <a:spcAft>
          <a:spcPct val="0"/>
        </a:spcAft>
        <a:buFont typeface="Arial" pitchFamily="34" charset="0"/>
        <a:buChar char="–"/>
        <a:defRPr sz="2000">
          <a:solidFill>
            <a:schemeClr val="tx1"/>
          </a:solidFill>
          <a:latin typeface="+mn-lt"/>
          <a:ea typeface="+mn-ea"/>
          <a:sym typeface="Times New Roman" pitchFamily="18" charset="0"/>
        </a:defRPr>
      </a:lvl4pPr>
      <a:lvl5pPr marL="2057400" indent="-228600" algn="l" defTabSz="0" rtl="0" eaLnBrk="0" fontAlgn="base" hangingPunct="0">
        <a:spcBef>
          <a:spcPct val="20000"/>
        </a:spcBef>
        <a:spcAft>
          <a:spcPct val="0"/>
        </a:spcAft>
        <a:buFont typeface="Arial" pitchFamily="34" charset="0"/>
        <a:buChar char="»"/>
        <a:defRPr sz="2000">
          <a:solidFill>
            <a:schemeClr val="tx1"/>
          </a:solidFill>
          <a:latin typeface="+mn-lt"/>
          <a:ea typeface="+mn-ea"/>
          <a:sym typeface="Times New Roman" pitchFamily="18" charset="0"/>
        </a:defRPr>
      </a:lvl5pPr>
      <a:lvl6pPr marL="2514600" indent="-228600" algn="l" defTabSz="0" rtl="0" fontAlgn="base">
        <a:spcBef>
          <a:spcPct val="20000"/>
        </a:spcBef>
        <a:spcAft>
          <a:spcPct val="0"/>
        </a:spcAft>
        <a:buFont typeface="Arial" pitchFamily="34" charset="0"/>
        <a:buChar char="»"/>
        <a:defRPr>
          <a:solidFill>
            <a:schemeClr val="tx1"/>
          </a:solidFill>
          <a:latin typeface="+mn-lt"/>
          <a:ea typeface="+mn-ea"/>
          <a:sym typeface="Times New Roman" pitchFamily="18" charset="0"/>
        </a:defRPr>
      </a:lvl6pPr>
      <a:lvl7pPr marL="2971800" indent="-228600" algn="l" defTabSz="0" rtl="0" fontAlgn="base">
        <a:spcBef>
          <a:spcPct val="20000"/>
        </a:spcBef>
        <a:spcAft>
          <a:spcPct val="0"/>
        </a:spcAft>
        <a:buFont typeface="Arial" pitchFamily="34" charset="0"/>
        <a:buChar char="»"/>
        <a:defRPr>
          <a:solidFill>
            <a:schemeClr val="tx1"/>
          </a:solidFill>
          <a:latin typeface="+mn-lt"/>
          <a:ea typeface="+mn-ea"/>
          <a:sym typeface="Times New Roman" pitchFamily="18" charset="0"/>
        </a:defRPr>
      </a:lvl7pPr>
      <a:lvl8pPr marL="3429000" indent="-228600" algn="l" defTabSz="0" rtl="0" fontAlgn="base">
        <a:spcBef>
          <a:spcPct val="20000"/>
        </a:spcBef>
        <a:spcAft>
          <a:spcPct val="0"/>
        </a:spcAft>
        <a:buFont typeface="Arial" pitchFamily="34" charset="0"/>
        <a:buChar char="»"/>
        <a:defRPr>
          <a:solidFill>
            <a:schemeClr val="tx1"/>
          </a:solidFill>
          <a:latin typeface="+mn-lt"/>
          <a:ea typeface="+mn-ea"/>
          <a:sym typeface="Times New Roman" pitchFamily="18" charset="0"/>
        </a:defRPr>
      </a:lvl8pPr>
      <a:lvl9pPr marL="3886200" indent="-228600" algn="l" defTabSz="0" rtl="0" fontAlgn="base">
        <a:spcBef>
          <a:spcPct val="20000"/>
        </a:spcBef>
        <a:spcAft>
          <a:spcPct val="0"/>
        </a:spcAft>
        <a:buFont typeface="Arial" pitchFamily="34" charset="0"/>
        <a:buChar char="»"/>
        <a:defRPr>
          <a:solidFill>
            <a:schemeClr val="tx1"/>
          </a:solidFill>
          <a:latin typeface="+mn-lt"/>
          <a:ea typeface="+mn-ea"/>
          <a:sym typeface="Times New Roman" pitchFamily="18" charset="0"/>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3.xml><?xml version="1.0" encoding="utf-8"?>
<p:sldMaster xmlns:a="http://schemas.openxmlformats.org/drawingml/2006/main" xmlns:r="http://schemas.openxmlformats.org/officeDocument/2006/relationships" xmlns:p="http://schemas.openxmlformats.org/presentationml/2006/main">
  <p:cSld>
    <p:bg bwMode="auto">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3314" name="标题占位符 1"/>
          <p:cNvSpPr>
            <a:spLocks noGrp="1" noChangeArrowheads="1"/>
          </p:cNvSpPr>
          <p:nvPr>
            <p:ph type="title"/>
          </p:nvPr>
        </p:nvSpPr>
        <p:spPr bwMode="auto">
          <a:xfrm>
            <a:off x="457200" y="206375"/>
            <a:ext cx="8229600" cy="85725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zh-CN" smtClean="0"/>
              <a:t>单击此处编辑母版标题样式</a:t>
            </a:r>
          </a:p>
        </p:txBody>
      </p:sp>
      <p:sp>
        <p:nvSpPr>
          <p:cNvPr id="13315" name="文本占位符 2"/>
          <p:cNvSpPr>
            <a:spLocks noGrp="1" noChangeArrowheads="1"/>
          </p:cNvSpPr>
          <p:nvPr>
            <p:ph type="body" idx="1"/>
          </p:nvPr>
        </p:nvSpPr>
        <p:spPr bwMode="auto">
          <a:xfrm>
            <a:off x="457200" y="1200150"/>
            <a:ext cx="8229600" cy="339407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zh-CN" smtClean="0"/>
              <a:t>单击此处编辑母版文本样式</a:t>
            </a:r>
          </a:p>
          <a:p>
            <a:pPr lvl="1"/>
            <a:r>
              <a:rPr lang="zh-CN" smtClean="0"/>
              <a:t>第二级</a:t>
            </a:r>
          </a:p>
          <a:p>
            <a:pPr lvl="2"/>
            <a:r>
              <a:rPr lang="zh-CN" smtClean="0"/>
              <a:t>第三级</a:t>
            </a:r>
          </a:p>
          <a:p>
            <a:pPr lvl="3"/>
            <a:r>
              <a:rPr lang="zh-CN" smtClean="0"/>
              <a:t>第四级</a:t>
            </a:r>
          </a:p>
          <a:p>
            <a:pPr lvl="4"/>
            <a:r>
              <a:rPr lang="zh-CN" smtClean="0"/>
              <a:t>第五级</a:t>
            </a:r>
          </a:p>
        </p:txBody>
      </p:sp>
      <p:sp>
        <p:nvSpPr>
          <p:cNvPr id="25604" name="日期占位符 3"/>
          <p:cNvSpPr>
            <a:spLocks noGrp="1" noChangeArrowheads="1"/>
          </p:cNvSpPr>
          <p:nvPr>
            <p:ph type="dt" sz="half" idx="2"/>
          </p:nvPr>
        </p:nvSpPr>
        <p:spPr bwMode="auto">
          <a:xfrm>
            <a:off x="457200" y="4767263"/>
            <a:ext cx="2133600" cy="274637"/>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eaLnBrk="0" hangingPunct="0">
              <a:defRPr sz="1200" smtClean="0">
                <a:solidFill>
                  <a:srgbClr val="669900"/>
                </a:solidFill>
              </a:defRPr>
            </a:lvl1pPr>
          </a:lstStyle>
          <a:p>
            <a:pPr>
              <a:defRPr/>
            </a:pPr>
            <a:fld id="{67CC5650-E922-40BA-B01F-FAC28B72DBAD}" type="datetimeFigureOut">
              <a:rPr lang="zh-CN" altLang="en-US"/>
              <a:pPr>
                <a:defRPr/>
              </a:pPr>
              <a:t>2014/7/7</a:t>
            </a:fld>
            <a:endParaRPr lang="zh-CN" altLang="en-US"/>
          </a:p>
        </p:txBody>
      </p:sp>
      <p:sp>
        <p:nvSpPr>
          <p:cNvPr id="25605" name="页脚占位符 4"/>
          <p:cNvSpPr>
            <a:spLocks noGrp="1" noChangeArrowheads="1"/>
          </p:cNvSpPr>
          <p:nvPr>
            <p:ph type="ftr" sz="quarter" idx="3"/>
          </p:nvPr>
        </p:nvSpPr>
        <p:spPr bwMode="auto">
          <a:xfrm>
            <a:off x="3124200" y="4767263"/>
            <a:ext cx="2895600" cy="274637"/>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ctr" eaLnBrk="0" hangingPunct="0">
              <a:defRPr sz="1200" smtClean="0">
                <a:solidFill>
                  <a:srgbClr val="669900"/>
                </a:solidFill>
              </a:defRPr>
            </a:lvl1pPr>
          </a:lstStyle>
          <a:p>
            <a:pPr>
              <a:defRPr/>
            </a:pPr>
            <a:endParaRPr lang="zh-CN" altLang="en-US"/>
          </a:p>
        </p:txBody>
      </p:sp>
      <p:sp>
        <p:nvSpPr>
          <p:cNvPr id="25606" name="灯片编号占位符 5"/>
          <p:cNvSpPr>
            <a:spLocks noGrp="1" noChangeArrowheads="1"/>
          </p:cNvSpPr>
          <p:nvPr>
            <p:ph type="sldNum" sz="quarter" idx="4"/>
          </p:nvPr>
        </p:nvSpPr>
        <p:spPr bwMode="auto">
          <a:xfrm>
            <a:off x="6553200" y="4767263"/>
            <a:ext cx="2133600" cy="274637"/>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r" eaLnBrk="0" hangingPunct="0">
              <a:defRPr sz="1200" smtClean="0">
                <a:solidFill>
                  <a:srgbClr val="669900"/>
                </a:solidFill>
              </a:defRPr>
            </a:lvl1pPr>
          </a:lstStyle>
          <a:p>
            <a:pPr>
              <a:defRPr/>
            </a:pPr>
            <a:fld id="{7DBF722B-F9B2-4D91-B7EA-1745197DC75D}"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sldLayoutIdLst>
    <p:sldLayoutId id="2147484272" r:id="rId1"/>
    <p:sldLayoutId id="2147484141" r:id="rId2"/>
    <p:sldLayoutId id="2147484142" r:id="rId3"/>
    <p:sldLayoutId id="2147484143" r:id="rId4"/>
    <p:sldLayoutId id="2147484144" r:id="rId5"/>
    <p:sldLayoutId id="2147484145" r:id="rId6"/>
    <p:sldLayoutId id="2147484146" r:id="rId7"/>
    <p:sldLayoutId id="2147484147" r:id="rId8"/>
    <p:sldLayoutId id="2147484148" r:id="rId9"/>
    <p:sldLayoutId id="2147484149" r:id="rId10"/>
    <p:sldLayoutId id="2147484150" r:id="rId11"/>
  </p:sldLayoutIdLst>
  <p:txStyles>
    <p:titleStyle>
      <a:lvl1pPr algn="l" rtl="0" eaLnBrk="0" fontAlgn="base" hangingPunct="0">
        <a:spcBef>
          <a:spcPct val="0"/>
        </a:spcBef>
        <a:spcAft>
          <a:spcPct val="0"/>
        </a:spcAft>
        <a:defRPr sz="2000" b="1">
          <a:solidFill>
            <a:srgbClr val="669900"/>
          </a:solidFill>
          <a:latin typeface="+mj-lt"/>
          <a:ea typeface="+mj-ea"/>
          <a:cs typeface="+mj-cs"/>
        </a:defRPr>
      </a:lvl1pPr>
      <a:lvl2pPr algn="l" rtl="0" eaLnBrk="0" fontAlgn="base" hangingPunct="0">
        <a:spcBef>
          <a:spcPct val="0"/>
        </a:spcBef>
        <a:spcAft>
          <a:spcPct val="0"/>
        </a:spcAft>
        <a:defRPr sz="2000" b="1">
          <a:solidFill>
            <a:srgbClr val="669900"/>
          </a:solidFill>
          <a:latin typeface="Calibri" pitchFamily="34" charset="0"/>
          <a:ea typeface="微软雅黑" pitchFamily="34" charset="-122"/>
        </a:defRPr>
      </a:lvl2pPr>
      <a:lvl3pPr algn="l" rtl="0" eaLnBrk="0" fontAlgn="base" hangingPunct="0">
        <a:spcBef>
          <a:spcPct val="0"/>
        </a:spcBef>
        <a:spcAft>
          <a:spcPct val="0"/>
        </a:spcAft>
        <a:defRPr sz="2000" b="1">
          <a:solidFill>
            <a:srgbClr val="669900"/>
          </a:solidFill>
          <a:latin typeface="Calibri" pitchFamily="34" charset="0"/>
          <a:ea typeface="微软雅黑" pitchFamily="34" charset="-122"/>
        </a:defRPr>
      </a:lvl3pPr>
      <a:lvl4pPr algn="l" rtl="0" eaLnBrk="0" fontAlgn="base" hangingPunct="0">
        <a:spcBef>
          <a:spcPct val="0"/>
        </a:spcBef>
        <a:spcAft>
          <a:spcPct val="0"/>
        </a:spcAft>
        <a:defRPr sz="2000" b="1">
          <a:solidFill>
            <a:srgbClr val="669900"/>
          </a:solidFill>
          <a:latin typeface="Calibri" pitchFamily="34" charset="0"/>
          <a:ea typeface="微软雅黑" pitchFamily="34" charset="-122"/>
        </a:defRPr>
      </a:lvl4pPr>
      <a:lvl5pPr algn="l" rtl="0" eaLnBrk="0" fontAlgn="base" hangingPunct="0">
        <a:spcBef>
          <a:spcPct val="0"/>
        </a:spcBef>
        <a:spcAft>
          <a:spcPct val="0"/>
        </a:spcAft>
        <a:defRPr sz="2000" b="1">
          <a:solidFill>
            <a:srgbClr val="669900"/>
          </a:solidFill>
          <a:latin typeface="Calibri" pitchFamily="34" charset="0"/>
          <a:ea typeface="微软雅黑" pitchFamily="34" charset="-122"/>
        </a:defRPr>
      </a:lvl5pPr>
      <a:lvl6pPr marL="457200" algn="l" rtl="0" fontAlgn="base">
        <a:spcBef>
          <a:spcPct val="0"/>
        </a:spcBef>
        <a:spcAft>
          <a:spcPct val="0"/>
        </a:spcAft>
        <a:defRPr sz="2000" b="1">
          <a:solidFill>
            <a:srgbClr val="669900"/>
          </a:solidFill>
          <a:latin typeface="Calibri" pitchFamily="34" charset="0"/>
          <a:ea typeface="微软雅黑" pitchFamily="34" charset="-122"/>
        </a:defRPr>
      </a:lvl6pPr>
      <a:lvl7pPr marL="914400" algn="l" rtl="0" fontAlgn="base">
        <a:spcBef>
          <a:spcPct val="0"/>
        </a:spcBef>
        <a:spcAft>
          <a:spcPct val="0"/>
        </a:spcAft>
        <a:defRPr sz="2000" b="1">
          <a:solidFill>
            <a:srgbClr val="669900"/>
          </a:solidFill>
          <a:latin typeface="Calibri" pitchFamily="34" charset="0"/>
          <a:ea typeface="微软雅黑" pitchFamily="34" charset="-122"/>
        </a:defRPr>
      </a:lvl7pPr>
      <a:lvl8pPr marL="1371600" algn="l" rtl="0" fontAlgn="base">
        <a:spcBef>
          <a:spcPct val="0"/>
        </a:spcBef>
        <a:spcAft>
          <a:spcPct val="0"/>
        </a:spcAft>
        <a:defRPr sz="2000" b="1">
          <a:solidFill>
            <a:srgbClr val="669900"/>
          </a:solidFill>
          <a:latin typeface="Calibri" pitchFamily="34" charset="0"/>
          <a:ea typeface="微软雅黑" pitchFamily="34" charset="-122"/>
        </a:defRPr>
      </a:lvl8pPr>
      <a:lvl9pPr marL="1828800" algn="l" rtl="0" fontAlgn="base">
        <a:spcBef>
          <a:spcPct val="0"/>
        </a:spcBef>
        <a:spcAft>
          <a:spcPct val="0"/>
        </a:spcAft>
        <a:defRPr sz="2000" b="1">
          <a:solidFill>
            <a:srgbClr val="669900"/>
          </a:solidFill>
          <a:latin typeface="Calibri" pitchFamily="34" charset="0"/>
          <a:ea typeface="微软雅黑" pitchFamily="34" charset="-122"/>
        </a:defRPr>
      </a:lvl9pPr>
    </p:titleStyle>
    <p:bodyStyle>
      <a:lvl1pPr marL="342900" indent="-342900" algn="l" rtl="0" eaLnBrk="0" fontAlgn="base" hangingPunct="0">
        <a:spcBef>
          <a:spcPct val="20000"/>
        </a:spcBef>
        <a:spcAft>
          <a:spcPct val="0"/>
        </a:spcAft>
        <a:buFont typeface="Arial" pitchFamily="34" charset="0"/>
        <a:buChar char="•"/>
        <a:defRPr sz="1600">
          <a:solidFill>
            <a:srgbClr val="669900"/>
          </a:solidFill>
          <a:latin typeface="+mn-lt"/>
          <a:ea typeface="+mn-ea"/>
          <a:cs typeface="+mn-cs"/>
        </a:defRPr>
      </a:lvl1pPr>
      <a:lvl2pPr marL="742950" indent="-285750" algn="l" rtl="0" eaLnBrk="0" fontAlgn="base" hangingPunct="0">
        <a:spcBef>
          <a:spcPct val="20000"/>
        </a:spcBef>
        <a:spcAft>
          <a:spcPct val="0"/>
        </a:spcAft>
        <a:buFont typeface="Arial" pitchFamily="34" charset="0"/>
        <a:buChar char="–"/>
        <a:defRPr sz="1400">
          <a:solidFill>
            <a:srgbClr val="669900"/>
          </a:solidFill>
          <a:latin typeface="+mn-lt"/>
          <a:ea typeface="+mn-ea"/>
        </a:defRPr>
      </a:lvl2pPr>
      <a:lvl3pPr marL="1143000" indent="-228600" algn="l" rtl="0" eaLnBrk="0" fontAlgn="base" hangingPunct="0">
        <a:spcBef>
          <a:spcPct val="20000"/>
        </a:spcBef>
        <a:spcAft>
          <a:spcPct val="0"/>
        </a:spcAft>
        <a:buFont typeface="Arial" pitchFamily="34" charset="0"/>
        <a:buChar char="•"/>
        <a:defRPr sz="1200">
          <a:solidFill>
            <a:srgbClr val="669900"/>
          </a:solidFill>
          <a:latin typeface="+mn-lt"/>
          <a:ea typeface="+mn-ea"/>
        </a:defRPr>
      </a:lvl3pPr>
      <a:lvl4pPr marL="1600200" indent="-228600" algn="l" rtl="0" eaLnBrk="0" fontAlgn="base" hangingPunct="0">
        <a:spcBef>
          <a:spcPct val="20000"/>
        </a:spcBef>
        <a:spcAft>
          <a:spcPct val="0"/>
        </a:spcAft>
        <a:buFont typeface="Arial" pitchFamily="34" charset="0"/>
        <a:buChar char="–"/>
        <a:defRPr sz="1000">
          <a:solidFill>
            <a:srgbClr val="669900"/>
          </a:solidFill>
          <a:latin typeface="+mn-lt"/>
          <a:ea typeface="+mn-ea"/>
        </a:defRPr>
      </a:lvl4pPr>
      <a:lvl5pPr marL="2057400" indent="-228600" algn="l" rtl="0" eaLnBrk="0" fontAlgn="base" hangingPunct="0">
        <a:spcBef>
          <a:spcPct val="20000"/>
        </a:spcBef>
        <a:spcAft>
          <a:spcPct val="0"/>
        </a:spcAft>
        <a:buFont typeface="Arial" pitchFamily="34" charset="0"/>
        <a:buChar char="»"/>
        <a:defRPr sz="1000">
          <a:solidFill>
            <a:srgbClr val="669900"/>
          </a:solidFill>
          <a:latin typeface="+mn-lt"/>
          <a:ea typeface="+mn-ea"/>
        </a:defRPr>
      </a:lvl5pPr>
      <a:lvl6pPr marL="2514600" indent="-228600" algn="l" rtl="0" fontAlgn="base">
        <a:spcBef>
          <a:spcPct val="20000"/>
        </a:spcBef>
        <a:spcAft>
          <a:spcPct val="0"/>
        </a:spcAft>
        <a:buFont typeface="Arial" pitchFamily="34" charset="0"/>
        <a:buChar char="»"/>
        <a:defRPr sz="1000">
          <a:solidFill>
            <a:srgbClr val="669900"/>
          </a:solidFill>
          <a:latin typeface="+mn-lt"/>
          <a:ea typeface="+mn-ea"/>
        </a:defRPr>
      </a:lvl6pPr>
      <a:lvl7pPr marL="2971800" indent="-228600" algn="l" rtl="0" fontAlgn="base">
        <a:spcBef>
          <a:spcPct val="20000"/>
        </a:spcBef>
        <a:spcAft>
          <a:spcPct val="0"/>
        </a:spcAft>
        <a:buFont typeface="Arial" pitchFamily="34" charset="0"/>
        <a:buChar char="»"/>
        <a:defRPr sz="1000">
          <a:solidFill>
            <a:srgbClr val="669900"/>
          </a:solidFill>
          <a:latin typeface="+mn-lt"/>
          <a:ea typeface="+mn-ea"/>
        </a:defRPr>
      </a:lvl7pPr>
      <a:lvl8pPr marL="3429000" indent="-228600" algn="l" rtl="0" fontAlgn="base">
        <a:spcBef>
          <a:spcPct val="20000"/>
        </a:spcBef>
        <a:spcAft>
          <a:spcPct val="0"/>
        </a:spcAft>
        <a:buFont typeface="Arial" pitchFamily="34" charset="0"/>
        <a:buChar char="»"/>
        <a:defRPr sz="1000">
          <a:solidFill>
            <a:srgbClr val="669900"/>
          </a:solidFill>
          <a:latin typeface="+mn-lt"/>
          <a:ea typeface="+mn-ea"/>
        </a:defRPr>
      </a:lvl8pPr>
      <a:lvl9pPr marL="3886200" indent="-228600" algn="l" rtl="0" fontAlgn="base">
        <a:spcBef>
          <a:spcPct val="20000"/>
        </a:spcBef>
        <a:spcAft>
          <a:spcPct val="0"/>
        </a:spcAft>
        <a:buFont typeface="Arial" pitchFamily="34" charset="0"/>
        <a:buChar char="»"/>
        <a:defRPr sz="1000">
          <a:solidFill>
            <a:srgbClr val="669900"/>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4.xml><?xml version="1.0" encoding="utf-8"?>
<p:sldMaster xmlns:a="http://schemas.openxmlformats.org/drawingml/2006/main" xmlns:r="http://schemas.openxmlformats.org/officeDocument/2006/relationships" xmlns:p="http://schemas.openxmlformats.org/presentationml/2006/main">
  <p:cSld>
    <p:bg bwMode="auto">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29698" name="Rectangle 2"/>
          <p:cNvSpPr>
            <a:spLocks noGrp="1" noChangeArrowheads="1"/>
          </p:cNvSpPr>
          <p:nvPr>
            <p:ph type="dt" sz="half" idx="2"/>
          </p:nvPr>
        </p:nvSpPr>
        <p:spPr bwMode="auto">
          <a:xfrm>
            <a:off x="122238" y="4813300"/>
            <a:ext cx="2133600" cy="2286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0" hangingPunct="0">
              <a:defRPr sz="1400" smtClean="0">
                <a:solidFill>
                  <a:schemeClr val="bg1"/>
                </a:solidFill>
              </a:defRPr>
            </a:lvl1pPr>
          </a:lstStyle>
          <a:p>
            <a:pPr>
              <a:defRPr/>
            </a:pPr>
            <a:endParaRPr lang="zh-CN" altLang="en-US"/>
          </a:p>
        </p:txBody>
      </p:sp>
      <p:sp>
        <p:nvSpPr>
          <p:cNvPr id="29699" name="Rectangle 3"/>
          <p:cNvSpPr>
            <a:spLocks noGrp="1" noChangeArrowheads="1"/>
          </p:cNvSpPr>
          <p:nvPr>
            <p:ph type="ftr" sz="quarter" idx="3"/>
          </p:nvPr>
        </p:nvSpPr>
        <p:spPr bwMode="auto">
          <a:xfrm>
            <a:off x="2454275" y="4813300"/>
            <a:ext cx="4235450" cy="2286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0" hangingPunct="0">
              <a:defRPr sz="1400" smtClean="0">
                <a:solidFill>
                  <a:schemeClr val="bg1"/>
                </a:solidFill>
              </a:defRPr>
            </a:lvl1pPr>
          </a:lstStyle>
          <a:p>
            <a:pPr>
              <a:defRPr/>
            </a:pPr>
            <a:endParaRPr lang="zh-CN" altLang="en-US"/>
          </a:p>
        </p:txBody>
      </p:sp>
      <p:sp>
        <p:nvSpPr>
          <p:cNvPr id="29700" name="Rectangle 4"/>
          <p:cNvSpPr>
            <a:spLocks noGrp="1" noChangeArrowheads="1"/>
          </p:cNvSpPr>
          <p:nvPr>
            <p:ph type="sldNum" sz="quarter" idx="4"/>
          </p:nvPr>
        </p:nvSpPr>
        <p:spPr bwMode="auto">
          <a:xfrm>
            <a:off x="6888163" y="4813300"/>
            <a:ext cx="2133600" cy="2286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0" hangingPunct="0">
              <a:defRPr sz="1400" smtClean="0">
                <a:solidFill>
                  <a:schemeClr val="bg1"/>
                </a:solidFill>
              </a:defRPr>
            </a:lvl1pPr>
          </a:lstStyle>
          <a:p>
            <a:pPr>
              <a:defRPr/>
            </a:pPr>
            <a:endParaRPr lang="zh-CN" altLang="en-US"/>
          </a:p>
        </p:txBody>
      </p:sp>
      <p:sp>
        <p:nvSpPr>
          <p:cNvPr id="15365" name="Rectangle 5"/>
          <p:cNvSpPr>
            <a:spLocks noGrp="1" noChangeArrowheads="1"/>
          </p:cNvSpPr>
          <p:nvPr>
            <p:ph type="title"/>
          </p:nvPr>
        </p:nvSpPr>
        <p:spPr bwMode="auto">
          <a:xfrm>
            <a:off x="457200" y="206375"/>
            <a:ext cx="8229600" cy="69215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zh-CN" smtClean="0"/>
              <a:t>单击此处编辑母版标题样式</a:t>
            </a:r>
          </a:p>
        </p:txBody>
      </p:sp>
      <p:sp>
        <p:nvSpPr>
          <p:cNvPr id="15366" name="Rectangle 6"/>
          <p:cNvSpPr>
            <a:spLocks noGrp="1" noChangeArrowheads="1"/>
          </p:cNvSpPr>
          <p:nvPr>
            <p:ph type="body" idx="1"/>
          </p:nvPr>
        </p:nvSpPr>
        <p:spPr bwMode="auto">
          <a:xfrm>
            <a:off x="457200" y="1060450"/>
            <a:ext cx="8229600" cy="353377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zh-CN" smtClean="0"/>
              <a:t>单击此处编辑母版文本样式</a:t>
            </a:r>
          </a:p>
          <a:p>
            <a:pPr lvl="1"/>
            <a:r>
              <a:rPr lang="zh-CN" smtClean="0"/>
              <a:t>第二级</a:t>
            </a:r>
          </a:p>
          <a:p>
            <a:pPr lvl="2"/>
            <a:r>
              <a:rPr lang="zh-CN" smtClean="0"/>
              <a:t>第三级</a:t>
            </a:r>
          </a:p>
          <a:p>
            <a:pPr lvl="3"/>
            <a:r>
              <a:rPr lang="zh-CN" smtClean="0"/>
              <a:t>第四级</a:t>
            </a:r>
          </a:p>
          <a:p>
            <a:pPr lvl="4"/>
            <a:r>
              <a:rPr lang="zh-CN" smtClean="0"/>
              <a:t>第五级</a:t>
            </a:r>
          </a:p>
        </p:txBody>
      </p:sp>
    </p:spTree>
  </p:cSld>
  <p:clrMap bg1="lt1" tx1="dk1" bg2="lt2" tx2="dk2" accent1="accent1" accent2="accent2" accent3="accent3" accent4="accent4" accent5="accent5" accent6="accent6" hlink="hlink" folHlink="folHlink"/>
  <p:sldLayoutIdLst>
    <p:sldLayoutId id="2147484274" r:id="rId1"/>
    <p:sldLayoutId id="2147484161" r:id="rId2"/>
    <p:sldLayoutId id="2147484162" r:id="rId3"/>
    <p:sldLayoutId id="2147484163" r:id="rId4"/>
    <p:sldLayoutId id="2147484164" r:id="rId5"/>
    <p:sldLayoutId id="2147484165" r:id="rId6"/>
    <p:sldLayoutId id="2147484166" r:id="rId7"/>
    <p:sldLayoutId id="2147484167" r:id="rId8"/>
    <p:sldLayoutId id="2147484168" r:id="rId9"/>
    <p:sldLayoutId id="2147484169" r:id="rId10"/>
    <p:sldLayoutId id="2147484170" r:id="rId11"/>
  </p:sldLayoutIdLst>
  <p:transition>
    <p:fade/>
  </p:transition>
  <p:txStyles>
    <p:titleStyle>
      <a:lvl1pPr algn="l" rtl="0" eaLnBrk="0" fontAlgn="base" hangingPunct="0">
        <a:spcBef>
          <a:spcPct val="0"/>
        </a:spcBef>
        <a:spcAft>
          <a:spcPct val="0"/>
        </a:spcAft>
        <a:defRPr sz="3200">
          <a:solidFill>
            <a:srgbClr val="663300"/>
          </a:solidFill>
          <a:latin typeface="+mj-lt"/>
          <a:ea typeface="+mj-ea"/>
          <a:cs typeface="+mj-cs"/>
        </a:defRPr>
      </a:lvl1pPr>
      <a:lvl2pPr algn="l" rtl="0" eaLnBrk="0" fontAlgn="base" hangingPunct="0">
        <a:spcBef>
          <a:spcPct val="0"/>
        </a:spcBef>
        <a:spcAft>
          <a:spcPct val="0"/>
        </a:spcAft>
        <a:defRPr sz="3200">
          <a:solidFill>
            <a:srgbClr val="663300"/>
          </a:solidFill>
          <a:latin typeface="微软雅黑" pitchFamily="34" charset="-122"/>
          <a:ea typeface="微软雅黑" pitchFamily="34" charset="-122"/>
        </a:defRPr>
      </a:lvl2pPr>
      <a:lvl3pPr algn="l" rtl="0" eaLnBrk="0" fontAlgn="base" hangingPunct="0">
        <a:spcBef>
          <a:spcPct val="0"/>
        </a:spcBef>
        <a:spcAft>
          <a:spcPct val="0"/>
        </a:spcAft>
        <a:defRPr sz="3200">
          <a:solidFill>
            <a:srgbClr val="663300"/>
          </a:solidFill>
          <a:latin typeface="微软雅黑" pitchFamily="34" charset="-122"/>
          <a:ea typeface="微软雅黑" pitchFamily="34" charset="-122"/>
        </a:defRPr>
      </a:lvl3pPr>
      <a:lvl4pPr algn="l" rtl="0" eaLnBrk="0" fontAlgn="base" hangingPunct="0">
        <a:spcBef>
          <a:spcPct val="0"/>
        </a:spcBef>
        <a:spcAft>
          <a:spcPct val="0"/>
        </a:spcAft>
        <a:defRPr sz="3200">
          <a:solidFill>
            <a:srgbClr val="663300"/>
          </a:solidFill>
          <a:latin typeface="微软雅黑" pitchFamily="34" charset="-122"/>
          <a:ea typeface="微软雅黑" pitchFamily="34" charset="-122"/>
        </a:defRPr>
      </a:lvl4pPr>
      <a:lvl5pPr algn="l" rtl="0" eaLnBrk="0" fontAlgn="base" hangingPunct="0">
        <a:spcBef>
          <a:spcPct val="0"/>
        </a:spcBef>
        <a:spcAft>
          <a:spcPct val="0"/>
        </a:spcAft>
        <a:defRPr sz="3200">
          <a:solidFill>
            <a:srgbClr val="663300"/>
          </a:solidFill>
          <a:latin typeface="微软雅黑" pitchFamily="34" charset="-122"/>
          <a:ea typeface="微软雅黑" pitchFamily="34" charset="-122"/>
        </a:defRPr>
      </a:lvl5pPr>
      <a:lvl6pPr marL="457200" algn="l" rtl="0" fontAlgn="base">
        <a:spcBef>
          <a:spcPct val="0"/>
        </a:spcBef>
        <a:spcAft>
          <a:spcPct val="0"/>
        </a:spcAft>
        <a:defRPr sz="3200">
          <a:solidFill>
            <a:srgbClr val="663300"/>
          </a:solidFill>
          <a:latin typeface="微软雅黑" pitchFamily="34" charset="-122"/>
          <a:ea typeface="微软雅黑" pitchFamily="34" charset="-122"/>
        </a:defRPr>
      </a:lvl6pPr>
      <a:lvl7pPr marL="914400" algn="l" rtl="0" fontAlgn="base">
        <a:spcBef>
          <a:spcPct val="0"/>
        </a:spcBef>
        <a:spcAft>
          <a:spcPct val="0"/>
        </a:spcAft>
        <a:defRPr sz="3200">
          <a:solidFill>
            <a:srgbClr val="663300"/>
          </a:solidFill>
          <a:latin typeface="微软雅黑" pitchFamily="34" charset="-122"/>
          <a:ea typeface="微软雅黑" pitchFamily="34" charset="-122"/>
        </a:defRPr>
      </a:lvl7pPr>
      <a:lvl8pPr marL="1371600" algn="l" rtl="0" fontAlgn="base">
        <a:spcBef>
          <a:spcPct val="0"/>
        </a:spcBef>
        <a:spcAft>
          <a:spcPct val="0"/>
        </a:spcAft>
        <a:defRPr sz="3200">
          <a:solidFill>
            <a:srgbClr val="663300"/>
          </a:solidFill>
          <a:latin typeface="微软雅黑" pitchFamily="34" charset="-122"/>
          <a:ea typeface="微软雅黑" pitchFamily="34" charset="-122"/>
        </a:defRPr>
      </a:lvl8pPr>
      <a:lvl9pPr marL="1828800" algn="l" rtl="0" fontAlgn="base">
        <a:spcBef>
          <a:spcPct val="0"/>
        </a:spcBef>
        <a:spcAft>
          <a:spcPct val="0"/>
        </a:spcAft>
        <a:defRPr sz="3200">
          <a:solidFill>
            <a:srgbClr val="663300"/>
          </a:solidFill>
          <a:latin typeface="微软雅黑" pitchFamily="34" charset="-122"/>
          <a:ea typeface="微软雅黑" pitchFamily="34" charset="-122"/>
        </a:defRPr>
      </a:lvl9pPr>
    </p:titleStyle>
    <p:bodyStyle>
      <a:lvl1pPr marL="342900" indent="-342900" algn="l" rtl="0" eaLnBrk="0" fontAlgn="base" hangingPunct="0">
        <a:spcBef>
          <a:spcPct val="20000"/>
        </a:spcBef>
        <a:spcAft>
          <a:spcPct val="0"/>
        </a:spcAft>
        <a:buChar char="•"/>
        <a:defRPr sz="2400">
          <a:solidFill>
            <a:srgbClr val="663300"/>
          </a:solidFill>
          <a:latin typeface="+mn-lt"/>
          <a:ea typeface="+mn-ea"/>
          <a:cs typeface="+mn-cs"/>
        </a:defRPr>
      </a:lvl1pPr>
      <a:lvl2pPr marL="742950" indent="-285750" algn="l" rtl="0" eaLnBrk="0" fontAlgn="base" hangingPunct="0">
        <a:spcBef>
          <a:spcPct val="20000"/>
        </a:spcBef>
        <a:spcAft>
          <a:spcPct val="0"/>
        </a:spcAft>
        <a:buChar char="•"/>
        <a:defRPr sz="2000">
          <a:solidFill>
            <a:srgbClr val="663300"/>
          </a:solidFill>
          <a:latin typeface="+mn-lt"/>
          <a:ea typeface="+mn-ea"/>
        </a:defRPr>
      </a:lvl2pPr>
      <a:lvl3pPr marL="1143000" indent="-228600" algn="l" rtl="0" eaLnBrk="0" fontAlgn="base" hangingPunct="0">
        <a:spcBef>
          <a:spcPct val="20000"/>
        </a:spcBef>
        <a:spcAft>
          <a:spcPct val="0"/>
        </a:spcAft>
        <a:buChar char="•"/>
        <a:defRPr sz="2400">
          <a:solidFill>
            <a:srgbClr val="663300"/>
          </a:solidFill>
          <a:latin typeface="+mn-lt"/>
          <a:ea typeface="+mn-ea"/>
        </a:defRPr>
      </a:lvl3pPr>
      <a:lvl4pPr marL="1600200" indent="-228600" algn="l" rtl="0" eaLnBrk="0" fontAlgn="base" hangingPunct="0">
        <a:spcBef>
          <a:spcPct val="20000"/>
        </a:spcBef>
        <a:spcAft>
          <a:spcPct val="0"/>
        </a:spcAft>
        <a:buChar char="•"/>
        <a:defRPr sz="1600">
          <a:solidFill>
            <a:srgbClr val="663300"/>
          </a:solidFill>
          <a:latin typeface="+mn-lt"/>
          <a:ea typeface="+mn-ea"/>
        </a:defRPr>
      </a:lvl4pPr>
      <a:lvl5pPr marL="2057400" indent="-228600" algn="l" rtl="0" eaLnBrk="0" fontAlgn="base" hangingPunct="0">
        <a:spcBef>
          <a:spcPct val="20000"/>
        </a:spcBef>
        <a:spcAft>
          <a:spcPct val="0"/>
        </a:spcAft>
        <a:buChar char="•"/>
        <a:defRPr sz="1400">
          <a:solidFill>
            <a:srgbClr val="663300"/>
          </a:solidFill>
          <a:latin typeface="+mn-lt"/>
          <a:ea typeface="+mn-ea"/>
        </a:defRPr>
      </a:lvl5pPr>
      <a:lvl6pPr marL="2514600" indent="-228600" algn="l" rtl="0" fontAlgn="base">
        <a:spcBef>
          <a:spcPct val="20000"/>
        </a:spcBef>
        <a:spcAft>
          <a:spcPct val="0"/>
        </a:spcAft>
        <a:buChar char="•"/>
        <a:defRPr sz="1400">
          <a:solidFill>
            <a:srgbClr val="663300"/>
          </a:solidFill>
          <a:latin typeface="+mn-lt"/>
          <a:ea typeface="+mn-ea"/>
        </a:defRPr>
      </a:lvl6pPr>
      <a:lvl7pPr marL="2971800" indent="-228600" algn="l" rtl="0" fontAlgn="base">
        <a:spcBef>
          <a:spcPct val="20000"/>
        </a:spcBef>
        <a:spcAft>
          <a:spcPct val="0"/>
        </a:spcAft>
        <a:buChar char="•"/>
        <a:defRPr sz="1400">
          <a:solidFill>
            <a:srgbClr val="663300"/>
          </a:solidFill>
          <a:latin typeface="+mn-lt"/>
          <a:ea typeface="+mn-ea"/>
        </a:defRPr>
      </a:lvl7pPr>
      <a:lvl8pPr marL="3429000" indent="-228600" algn="l" rtl="0" fontAlgn="base">
        <a:spcBef>
          <a:spcPct val="20000"/>
        </a:spcBef>
        <a:spcAft>
          <a:spcPct val="0"/>
        </a:spcAft>
        <a:buChar char="•"/>
        <a:defRPr sz="1400">
          <a:solidFill>
            <a:srgbClr val="663300"/>
          </a:solidFill>
          <a:latin typeface="+mn-lt"/>
          <a:ea typeface="+mn-ea"/>
        </a:defRPr>
      </a:lvl8pPr>
      <a:lvl9pPr marL="3886200" indent="-228600" algn="l" rtl="0" fontAlgn="base">
        <a:spcBef>
          <a:spcPct val="20000"/>
        </a:spcBef>
        <a:spcAft>
          <a:spcPct val="0"/>
        </a:spcAft>
        <a:buChar char="•"/>
        <a:defRPr sz="1400">
          <a:solidFill>
            <a:srgbClr val="663300"/>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5.xml><?xml version="1.0" encoding="utf-8"?>
<p:sldMaster xmlns:a="http://schemas.openxmlformats.org/drawingml/2006/main" xmlns:r="http://schemas.openxmlformats.org/officeDocument/2006/relationships" xmlns:p="http://schemas.openxmlformats.org/presentationml/2006/main">
  <p:cSld>
    <p:bg bwMode="auto">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31746" name="Rectangle 24"/>
          <p:cNvSpPr>
            <a:spLocks noGrp="1" noChangeArrowheads="1"/>
          </p:cNvSpPr>
          <p:nvPr>
            <p:ph type="ftr" sz="quarter" idx="3"/>
          </p:nvPr>
        </p:nvSpPr>
        <p:spPr bwMode="auto">
          <a:xfrm>
            <a:off x="177800" y="4775200"/>
            <a:ext cx="1946275" cy="2286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600" b="1" smtClean="0">
                <a:latin typeface="+mn-lt"/>
              </a:defRPr>
            </a:lvl1pPr>
          </a:lstStyle>
          <a:p>
            <a:pPr>
              <a:defRPr/>
            </a:pPr>
            <a:r>
              <a:rPr lang="zh-CN" altLang="zh-CN"/>
              <a:t>Company Logo</a:t>
            </a:r>
          </a:p>
        </p:txBody>
      </p:sp>
      <p:sp>
        <p:nvSpPr>
          <p:cNvPr id="16387" name="Rectangle 3"/>
          <p:cNvSpPr>
            <a:spLocks noGrp="1" noChangeArrowheads="1"/>
          </p:cNvSpPr>
          <p:nvPr>
            <p:ph type="title"/>
          </p:nvPr>
        </p:nvSpPr>
        <p:spPr bwMode="auto">
          <a:xfrm>
            <a:off x="457200" y="96838"/>
            <a:ext cx="8229600" cy="681037"/>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zh-CN" smtClean="0"/>
              <a:t>单击此处编辑母版标题样式</a:t>
            </a:r>
          </a:p>
        </p:txBody>
      </p:sp>
      <p:sp>
        <p:nvSpPr>
          <p:cNvPr id="16388" name="Rectangle 4"/>
          <p:cNvSpPr>
            <a:spLocks noGrp="1" noChangeArrowheads="1"/>
          </p:cNvSpPr>
          <p:nvPr>
            <p:ph type="body" idx="1"/>
          </p:nvPr>
        </p:nvSpPr>
        <p:spPr bwMode="auto">
          <a:xfrm>
            <a:off x="457200" y="974725"/>
            <a:ext cx="8229600" cy="36210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zh-CN" smtClean="0"/>
              <a:t>单击此处编辑母版文本样式</a:t>
            </a:r>
          </a:p>
          <a:p>
            <a:pPr lvl="1"/>
            <a:r>
              <a:rPr lang="zh-CN" smtClean="0"/>
              <a:t>第二级</a:t>
            </a:r>
          </a:p>
          <a:p>
            <a:pPr lvl="2"/>
            <a:r>
              <a:rPr lang="zh-CN" smtClean="0"/>
              <a:t>第三级</a:t>
            </a:r>
          </a:p>
          <a:p>
            <a:pPr lvl="3"/>
            <a:r>
              <a:rPr lang="zh-CN" smtClean="0"/>
              <a:t>第四级</a:t>
            </a:r>
          </a:p>
          <a:p>
            <a:pPr lvl="4"/>
            <a:r>
              <a:rPr lang="zh-CN" smtClean="0"/>
              <a:t>第五级</a:t>
            </a:r>
          </a:p>
        </p:txBody>
      </p:sp>
    </p:spTree>
  </p:cSld>
  <p:clrMap bg1="lt1" tx1="dk1" bg2="lt2" tx2="dk2" accent1="accent1" accent2="accent2" accent3="accent3" accent4="accent4" accent5="accent5" accent6="accent6" hlink="hlink" folHlink="folHlink"/>
  <p:sldLayoutIdLst>
    <p:sldLayoutId id="2147484275" r:id="rId1"/>
    <p:sldLayoutId id="2147484171" r:id="rId2"/>
    <p:sldLayoutId id="2147484172" r:id="rId3"/>
    <p:sldLayoutId id="2147484173" r:id="rId4"/>
    <p:sldLayoutId id="2147484174" r:id="rId5"/>
    <p:sldLayoutId id="2147484175" r:id="rId6"/>
    <p:sldLayoutId id="2147484176" r:id="rId7"/>
    <p:sldLayoutId id="2147484177" r:id="rId8"/>
    <p:sldLayoutId id="2147484178" r:id="rId9"/>
    <p:sldLayoutId id="2147484179" r:id="rId10"/>
    <p:sldLayoutId id="2147484180" r:id="rId11"/>
  </p:sldLayoutIdLst>
  <p:transition>
    <p:fade/>
  </p:transition>
  <p:txStyles>
    <p:titleStyle>
      <a:lvl1pPr algn="r" rtl="0" eaLnBrk="0" fontAlgn="base" hangingPunct="0">
        <a:spcBef>
          <a:spcPct val="0"/>
        </a:spcBef>
        <a:spcAft>
          <a:spcPct val="0"/>
        </a:spcAft>
        <a:defRPr sz="3200">
          <a:solidFill>
            <a:schemeClr val="bg1"/>
          </a:solidFill>
          <a:latin typeface="+mj-lt"/>
          <a:ea typeface="+mj-ea"/>
          <a:cs typeface="+mj-cs"/>
        </a:defRPr>
      </a:lvl1pPr>
      <a:lvl2pPr algn="r" rtl="0" eaLnBrk="0" fontAlgn="base" hangingPunct="0">
        <a:spcBef>
          <a:spcPct val="0"/>
        </a:spcBef>
        <a:spcAft>
          <a:spcPct val="0"/>
        </a:spcAft>
        <a:defRPr sz="3200">
          <a:solidFill>
            <a:schemeClr val="bg1"/>
          </a:solidFill>
          <a:latin typeface="Verdana" pitchFamily="34" charset="0"/>
          <a:ea typeface="微软雅黑" pitchFamily="34" charset="-122"/>
        </a:defRPr>
      </a:lvl2pPr>
      <a:lvl3pPr algn="r" rtl="0" eaLnBrk="0" fontAlgn="base" hangingPunct="0">
        <a:spcBef>
          <a:spcPct val="0"/>
        </a:spcBef>
        <a:spcAft>
          <a:spcPct val="0"/>
        </a:spcAft>
        <a:defRPr sz="3200">
          <a:solidFill>
            <a:schemeClr val="bg1"/>
          </a:solidFill>
          <a:latin typeface="Verdana" pitchFamily="34" charset="0"/>
          <a:ea typeface="微软雅黑" pitchFamily="34" charset="-122"/>
        </a:defRPr>
      </a:lvl3pPr>
      <a:lvl4pPr algn="r" rtl="0" eaLnBrk="0" fontAlgn="base" hangingPunct="0">
        <a:spcBef>
          <a:spcPct val="0"/>
        </a:spcBef>
        <a:spcAft>
          <a:spcPct val="0"/>
        </a:spcAft>
        <a:defRPr sz="3200">
          <a:solidFill>
            <a:schemeClr val="bg1"/>
          </a:solidFill>
          <a:latin typeface="Verdana" pitchFamily="34" charset="0"/>
          <a:ea typeface="微软雅黑" pitchFamily="34" charset="-122"/>
        </a:defRPr>
      </a:lvl4pPr>
      <a:lvl5pPr algn="r" rtl="0" eaLnBrk="0" fontAlgn="base" hangingPunct="0">
        <a:spcBef>
          <a:spcPct val="0"/>
        </a:spcBef>
        <a:spcAft>
          <a:spcPct val="0"/>
        </a:spcAft>
        <a:defRPr sz="3200">
          <a:solidFill>
            <a:schemeClr val="bg1"/>
          </a:solidFill>
          <a:latin typeface="Verdana" pitchFamily="34" charset="0"/>
          <a:ea typeface="微软雅黑" pitchFamily="34" charset="-122"/>
        </a:defRPr>
      </a:lvl5pPr>
      <a:lvl6pPr marL="457200" algn="r" rtl="0" eaLnBrk="0" fontAlgn="base" hangingPunct="0">
        <a:spcBef>
          <a:spcPct val="0"/>
        </a:spcBef>
        <a:spcAft>
          <a:spcPct val="0"/>
        </a:spcAft>
        <a:defRPr sz="3200">
          <a:solidFill>
            <a:schemeClr val="bg1"/>
          </a:solidFill>
          <a:latin typeface="Verdana" pitchFamily="34" charset="0"/>
          <a:ea typeface="微软雅黑" pitchFamily="34" charset="-122"/>
        </a:defRPr>
      </a:lvl6pPr>
      <a:lvl7pPr marL="914400" algn="r" rtl="0" eaLnBrk="0" fontAlgn="base" hangingPunct="0">
        <a:spcBef>
          <a:spcPct val="0"/>
        </a:spcBef>
        <a:spcAft>
          <a:spcPct val="0"/>
        </a:spcAft>
        <a:defRPr sz="3200">
          <a:solidFill>
            <a:schemeClr val="bg1"/>
          </a:solidFill>
          <a:latin typeface="Verdana" pitchFamily="34" charset="0"/>
          <a:ea typeface="微软雅黑" pitchFamily="34" charset="-122"/>
        </a:defRPr>
      </a:lvl7pPr>
      <a:lvl8pPr marL="1371600" algn="r" rtl="0" eaLnBrk="0" fontAlgn="base" hangingPunct="0">
        <a:spcBef>
          <a:spcPct val="0"/>
        </a:spcBef>
        <a:spcAft>
          <a:spcPct val="0"/>
        </a:spcAft>
        <a:defRPr sz="3200">
          <a:solidFill>
            <a:schemeClr val="bg1"/>
          </a:solidFill>
          <a:latin typeface="Verdana" pitchFamily="34" charset="0"/>
          <a:ea typeface="微软雅黑" pitchFamily="34" charset="-122"/>
        </a:defRPr>
      </a:lvl8pPr>
      <a:lvl9pPr marL="1828800" algn="r" rtl="0" eaLnBrk="0" fontAlgn="base" hangingPunct="0">
        <a:spcBef>
          <a:spcPct val="0"/>
        </a:spcBef>
        <a:spcAft>
          <a:spcPct val="0"/>
        </a:spcAft>
        <a:defRPr sz="3200">
          <a:solidFill>
            <a:schemeClr val="bg1"/>
          </a:solidFill>
          <a:latin typeface="Verdana" pitchFamily="34" charset="0"/>
          <a:ea typeface="微软雅黑" pitchFamily="34" charset="-122"/>
        </a:defRPr>
      </a:lvl9pPr>
    </p:titleStyle>
    <p:bodyStyle>
      <a:lvl1pPr marL="342900" indent="-342900" algn="l" rtl="0" eaLnBrk="0" fontAlgn="base" hangingPunct="0">
        <a:spcBef>
          <a:spcPct val="20000"/>
        </a:spcBef>
        <a:spcAft>
          <a:spcPct val="0"/>
        </a:spcAft>
        <a:buClr>
          <a:schemeClr val="folHlink"/>
        </a:buClr>
        <a:buFont typeface="Wingdings" pitchFamily="2" charset="2"/>
        <a:buChar char="u"/>
        <a:defRPr sz="2800">
          <a:solidFill>
            <a:schemeClr val="accent1"/>
          </a:solidFill>
          <a:latin typeface="+mn-lt"/>
          <a:ea typeface="+mn-ea"/>
          <a:cs typeface="+mn-cs"/>
        </a:defRPr>
      </a:lvl1pPr>
      <a:lvl2pPr marL="742950" indent="-285750" algn="l" rtl="0" eaLnBrk="0" fontAlgn="base" hangingPunct="0">
        <a:spcBef>
          <a:spcPct val="20000"/>
        </a:spcBef>
        <a:spcAft>
          <a:spcPct val="0"/>
        </a:spcAft>
        <a:buClr>
          <a:schemeClr val="folHlink"/>
        </a:buClr>
        <a:buSzPct val="60000"/>
        <a:buFont typeface="Wingdings" pitchFamily="2" charset="2"/>
        <a:buChar char="n"/>
        <a:defRPr sz="2400">
          <a:solidFill>
            <a:schemeClr val="accent1"/>
          </a:solidFill>
          <a:latin typeface="+mn-lt"/>
          <a:ea typeface="+mn-ea"/>
        </a:defRPr>
      </a:lvl2pPr>
      <a:lvl3pPr marL="1143000" indent="-228600" algn="l" rtl="0" eaLnBrk="0" fontAlgn="base" hangingPunct="0">
        <a:spcBef>
          <a:spcPct val="20000"/>
        </a:spcBef>
        <a:spcAft>
          <a:spcPct val="0"/>
        </a:spcAft>
        <a:buClr>
          <a:schemeClr val="folHlink"/>
        </a:buClr>
        <a:buSzPct val="60000"/>
        <a:buFont typeface="Wingdings" pitchFamily="2" charset="2"/>
        <a:buChar char="n"/>
        <a:defRPr sz="2000">
          <a:solidFill>
            <a:schemeClr val="accent1"/>
          </a:solidFill>
          <a:latin typeface="+mn-lt"/>
          <a:ea typeface="+mn-ea"/>
        </a:defRPr>
      </a:lvl3pPr>
      <a:lvl4pPr marL="1600200" indent="-228600" algn="l" rtl="0" eaLnBrk="0" fontAlgn="base" hangingPunct="0">
        <a:spcBef>
          <a:spcPct val="20000"/>
        </a:spcBef>
        <a:spcAft>
          <a:spcPct val="0"/>
        </a:spcAft>
        <a:buClr>
          <a:schemeClr val="folHlink"/>
        </a:buClr>
        <a:buSzPct val="60000"/>
        <a:buFont typeface="Wingdings" pitchFamily="2" charset="2"/>
        <a:buChar char="n"/>
        <a:defRPr sz="2000">
          <a:solidFill>
            <a:schemeClr val="accent1"/>
          </a:solidFill>
          <a:latin typeface="+mn-lt"/>
          <a:ea typeface="+mn-ea"/>
        </a:defRPr>
      </a:lvl4pPr>
      <a:lvl5pPr marL="2057400" indent="-228600" algn="l" rtl="0" eaLnBrk="0" fontAlgn="base" hangingPunct="0">
        <a:spcBef>
          <a:spcPct val="20000"/>
        </a:spcBef>
        <a:spcAft>
          <a:spcPct val="0"/>
        </a:spcAft>
        <a:buClr>
          <a:schemeClr val="folHlink"/>
        </a:buClr>
        <a:buSzPct val="60000"/>
        <a:buFont typeface="Wingdings" pitchFamily="2" charset="2"/>
        <a:buChar char="n"/>
        <a:defRPr sz="2000">
          <a:solidFill>
            <a:schemeClr val="accent1"/>
          </a:solidFill>
          <a:latin typeface="+mn-lt"/>
          <a:ea typeface="+mn-ea"/>
        </a:defRPr>
      </a:lvl5pPr>
      <a:lvl6pPr marL="2514600" indent="-228600" algn="l" rtl="0" eaLnBrk="0" fontAlgn="base" hangingPunct="0">
        <a:spcBef>
          <a:spcPct val="20000"/>
        </a:spcBef>
        <a:spcAft>
          <a:spcPct val="0"/>
        </a:spcAft>
        <a:buClr>
          <a:schemeClr val="folHlink"/>
        </a:buClr>
        <a:buSzPct val="60000"/>
        <a:buFont typeface="Wingdings" pitchFamily="2" charset="2"/>
        <a:buChar char="n"/>
        <a:defRPr>
          <a:solidFill>
            <a:schemeClr val="accent1"/>
          </a:solidFill>
          <a:latin typeface="+mn-lt"/>
          <a:ea typeface="+mn-ea"/>
        </a:defRPr>
      </a:lvl6pPr>
      <a:lvl7pPr marL="2971800" indent="-228600" algn="l" rtl="0" eaLnBrk="0" fontAlgn="base" hangingPunct="0">
        <a:spcBef>
          <a:spcPct val="20000"/>
        </a:spcBef>
        <a:spcAft>
          <a:spcPct val="0"/>
        </a:spcAft>
        <a:buClr>
          <a:schemeClr val="folHlink"/>
        </a:buClr>
        <a:buSzPct val="60000"/>
        <a:buFont typeface="Wingdings" pitchFamily="2" charset="2"/>
        <a:buChar char="n"/>
        <a:defRPr>
          <a:solidFill>
            <a:schemeClr val="accent1"/>
          </a:solidFill>
          <a:latin typeface="+mn-lt"/>
          <a:ea typeface="+mn-ea"/>
        </a:defRPr>
      </a:lvl7pPr>
      <a:lvl8pPr marL="3429000" indent="-228600" algn="l" rtl="0" eaLnBrk="0" fontAlgn="base" hangingPunct="0">
        <a:spcBef>
          <a:spcPct val="20000"/>
        </a:spcBef>
        <a:spcAft>
          <a:spcPct val="0"/>
        </a:spcAft>
        <a:buClr>
          <a:schemeClr val="folHlink"/>
        </a:buClr>
        <a:buSzPct val="60000"/>
        <a:buFont typeface="Wingdings" pitchFamily="2" charset="2"/>
        <a:buChar char="n"/>
        <a:defRPr>
          <a:solidFill>
            <a:schemeClr val="accent1"/>
          </a:solidFill>
          <a:latin typeface="+mn-lt"/>
          <a:ea typeface="+mn-ea"/>
        </a:defRPr>
      </a:lvl8pPr>
      <a:lvl9pPr marL="3886200" indent="-228600" algn="l" rtl="0" eaLnBrk="0" fontAlgn="base" hangingPunct="0">
        <a:spcBef>
          <a:spcPct val="20000"/>
        </a:spcBef>
        <a:spcAft>
          <a:spcPct val="0"/>
        </a:spcAft>
        <a:buClr>
          <a:schemeClr val="folHlink"/>
        </a:buClr>
        <a:buSzPct val="60000"/>
        <a:buFont typeface="Wingdings" pitchFamily="2" charset="2"/>
        <a:buChar char="n"/>
        <a:defRPr>
          <a:solidFill>
            <a:schemeClr val="accent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6.xml><?xml version="1.0" encoding="utf-8"?>
<p:sldMaster xmlns:a="http://schemas.openxmlformats.org/drawingml/2006/main" xmlns:r="http://schemas.openxmlformats.org/officeDocument/2006/relationships" xmlns:p="http://schemas.openxmlformats.org/presentationml/2006/main">
  <p:cSld>
    <p:bg bwMode="auto">
      <p:bgPr>
        <a:blipFill dpi="0" rotWithShape="0">
          <a:blip r:embed="rId13"/>
          <a:srcRect/>
          <a:stretch>
            <a:fillRect/>
          </a:stretch>
        </a:blipFill>
        <a:effectLst/>
      </p:bgPr>
    </p:bg>
    <p:spTree>
      <p:nvGrpSpPr>
        <p:cNvPr id="1" name=""/>
        <p:cNvGrpSpPr/>
        <p:nvPr/>
      </p:nvGrpSpPr>
      <p:grpSpPr>
        <a:xfrm>
          <a:off x="0" y="0"/>
          <a:ext cx="0" cy="0"/>
          <a:chOff x="0" y="0"/>
          <a:chExt cx="0" cy="0"/>
        </a:xfrm>
      </p:grpSpPr>
      <p:pic>
        <p:nvPicPr>
          <p:cNvPr id="18434" name="Picture 159" descr="logo"/>
          <p:cNvPicPr>
            <a:picLocks noChangeAspect="1" noChangeArrowheads="1"/>
          </p:cNvPicPr>
          <p:nvPr/>
        </p:nvPicPr>
        <p:blipFill>
          <a:blip r:embed="rId14"/>
          <a:srcRect/>
          <a:stretch>
            <a:fillRect/>
          </a:stretch>
        </p:blipFill>
        <p:spPr bwMode="auto">
          <a:xfrm>
            <a:off x="0" y="63500"/>
            <a:ext cx="962025" cy="1400175"/>
          </a:xfrm>
          <a:prstGeom prst="rect">
            <a:avLst/>
          </a:prstGeom>
          <a:noFill/>
          <a:ln w="9525">
            <a:noFill/>
            <a:miter lim="800000"/>
            <a:headEnd/>
            <a:tailEnd/>
          </a:ln>
        </p:spPr>
      </p:pic>
      <p:sp>
        <p:nvSpPr>
          <p:cNvPr id="18435" name="Rectangle 3"/>
          <p:cNvSpPr>
            <a:spLocks noGrp="1" noChangeArrowheads="1"/>
          </p:cNvSpPr>
          <p:nvPr>
            <p:ph type="title"/>
          </p:nvPr>
        </p:nvSpPr>
        <p:spPr bwMode="auto">
          <a:xfrm>
            <a:off x="457200" y="127000"/>
            <a:ext cx="8229600" cy="69532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zh-CN" smtClean="0"/>
              <a:t>单击此处编辑母版标题样式</a:t>
            </a:r>
          </a:p>
        </p:txBody>
      </p:sp>
      <p:sp>
        <p:nvSpPr>
          <p:cNvPr id="18436" name="Rectangle 4"/>
          <p:cNvSpPr>
            <a:spLocks noGrp="1" noChangeArrowheads="1"/>
          </p:cNvSpPr>
          <p:nvPr>
            <p:ph type="body" idx="1"/>
          </p:nvPr>
        </p:nvSpPr>
        <p:spPr bwMode="auto">
          <a:xfrm>
            <a:off x="457200" y="987425"/>
            <a:ext cx="8229600" cy="3606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zh-CN" smtClean="0"/>
              <a:t>单击此处编辑母版文本样式</a:t>
            </a:r>
          </a:p>
          <a:p>
            <a:pPr lvl="1"/>
            <a:r>
              <a:rPr lang="zh-CN" smtClean="0"/>
              <a:t>第二级</a:t>
            </a:r>
          </a:p>
          <a:p>
            <a:pPr lvl="2"/>
            <a:r>
              <a:rPr lang="zh-CN" smtClean="0"/>
              <a:t>第三级</a:t>
            </a:r>
          </a:p>
          <a:p>
            <a:pPr lvl="3"/>
            <a:r>
              <a:rPr lang="zh-CN" smtClean="0"/>
              <a:t>第四级</a:t>
            </a:r>
          </a:p>
          <a:p>
            <a:pPr lvl="4"/>
            <a:r>
              <a:rPr lang="zh-CN" smtClean="0"/>
              <a:t>第五级</a:t>
            </a:r>
          </a:p>
        </p:txBody>
      </p:sp>
    </p:spTree>
  </p:cSld>
  <p:clrMap bg1="lt1" tx1="dk1" bg2="lt2" tx2="dk2" accent1="accent1" accent2="accent2" accent3="accent3" accent4="accent4" accent5="accent5" accent6="accent6" hlink="hlink" folHlink="folHlink"/>
  <p:sldLayoutIdLst>
    <p:sldLayoutId id="2147484277" r:id="rId1"/>
    <p:sldLayoutId id="2147484191" r:id="rId2"/>
    <p:sldLayoutId id="2147484192" r:id="rId3"/>
    <p:sldLayoutId id="2147484193" r:id="rId4"/>
    <p:sldLayoutId id="2147484194" r:id="rId5"/>
    <p:sldLayoutId id="2147484195" r:id="rId6"/>
    <p:sldLayoutId id="2147484196" r:id="rId7"/>
    <p:sldLayoutId id="2147484197" r:id="rId8"/>
    <p:sldLayoutId id="2147484198" r:id="rId9"/>
    <p:sldLayoutId id="2147484199" r:id="rId10"/>
    <p:sldLayoutId id="2147484200" r:id="rId11"/>
  </p:sldLayoutIdLst>
  <p:transition>
    <p:fade/>
  </p:transition>
  <p:txStyles>
    <p:titleStyle>
      <a:lvl1pPr algn="r" rtl="0" eaLnBrk="0" fontAlgn="base" hangingPunct="0">
        <a:spcBef>
          <a:spcPct val="0"/>
        </a:spcBef>
        <a:spcAft>
          <a:spcPct val="0"/>
        </a:spcAft>
        <a:defRPr sz="3200">
          <a:solidFill>
            <a:srgbClr val="FCEEE0"/>
          </a:solidFill>
          <a:latin typeface="+mj-lt"/>
          <a:ea typeface="+mj-ea"/>
          <a:cs typeface="+mj-cs"/>
        </a:defRPr>
      </a:lvl1pPr>
      <a:lvl2pPr algn="r" rtl="0" eaLnBrk="0" fontAlgn="base" hangingPunct="0">
        <a:spcBef>
          <a:spcPct val="0"/>
        </a:spcBef>
        <a:spcAft>
          <a:spcPct val="0"/>
        </a:spcAft>
        <a:defRPr sz="3200">
          <a:solidFill>
            <a:srgbClr val="FCEEE0"/>
          </a:solidFill>
          <a:latin typeface="Verdana" pitchFamily="34" charset="0"/>
          <a:ea typeface="微软雅黑" pitchFamily="34" charset="-122"/>
        </a:defRPr>
      </a:lvl2pPr>
      <a:lvl3pPr algn="r" rtl="0" eaLnBrk="0" fontAlgn="base" hangingPunct="0">
        <a:spcBef>
          <a:spcPct val="0"/>
        </a:spcBef>
        <a:spcAft>
          <a:spcPct val="0"/>
        </a:spcAft>
        <a:defRPr sz="3200">
          <a:solidFill>
            <a:srgbClr val="FCEEE0"/>
          </a:solidFill>
          <a:latin typeface="Verdana" pitchFamily="34" charset="0"/>
          <a:ea typeface="微软雅黑" pitchFamily="34" charset="-122"/>
        </a:defRPr>
      </a:lvl3pPr>
      <a:lvl4pPr algn="r" rtl="0" eaLnBrk="0" fontAlgn="base" hangingPunct="0">
        <a:spcBef>
          <a:spcPct val="0"/>
        </a:spcBef>
        <a:spcAft>
          <a:spcPct val="0"/>
        </a:spcAft>
        <a:defRPr sz="3200">
          <a:solidFill>
            <a:srgbClr val="FCEEE0"/>
          </a:solidFill>
          <a:latin typeface="Verdana" pitchFamily="34" charset="0"/>
          <a:ea typeface="微软雅黑" pitchFamily="34" charset="-122"/>
        </a:defRPr>
      </a:lvl4pPr>
      <a:lvl5pPr algn="r" rtl="0" eaLnBrk="0" fontAlgn="base" hangingPunct="0">
        <a:spcBef>
          <a:spcPct val="0"/>
        </a:spcBef>
        <a:spcAft>
          <a:spcPct val="0"/>
        </a:spcAft>
        <a:defRPr sz="3200">
          <a:solidFill>
            <a:srgbClr val="FCEEE0"/>
          </a:solidFill>
          <a:latin typeface="Verdana" pitchFamily="34" charset="0"/>
          <a:ea typeface="微软雅黑" pitchFamily="34" charset="-122"/>
        </a:defRPr>
      </a:lvl5pPr>
      <a:lvl6pPr marL="457200" algn="r" rtl="0" eaLnBrk="0" fontAlgn="base" hangingPunct="0">
        <a:spcBef>
          <a:spcPct val="0"/>
        </a:spcBef>
        <a:spcAft>
          <a:spcPct val="0"/>
        </a:spcAft>
        <a:defRPr sz="3200">
          <a:solidFill>
            <a:srgbClr val="FCEEE0"/>
          </a:solidFill>
          <a:latin typeface="Verdana" pitchFamily="34" charset="0"/>
          <a:ea typeface="微软雅黑" pitchFamily="34" charset="-122"/>
        </a:defRPr>
      </a:lvl6pPr>
      <a:lvl7pPr marL="914400" algn="r" rtl="0" eaLnBrk="0" fontAlgn="base" hangingPunct="0">
        <a:spcBef>
          <a:spcPct val="0"/>
        </a:spcBef>
        <a:spcAft>
          <a:spcPct val="0"/>
        </a:spcAft>
        <a:defRPr sz="3200">
          <a:solidFill>
            <a:srgbClr val="FCEEE0"/>
          </a:solidFill>
          <a:latin typeface="Verdana" pitchFamily="34" charset="0"/>
          <a:ea typeface="微软雅黑" pitchFamily="34" charset="-122"/>
        </a:defRPr>
      </a:lvl7pPr>
      <a:lvl8pPr marL="1371600" algn="r" rtl="0" eaLnBrk="0" fontAlgn="base" hangingPunct="0">
        <a:spcBef>
          <a:spcPct val="0"/>
        </a:spcBef>
        <a:spcAft>
          <a:spcPct val="0"/>
        </a:spcAft>
        <a:defRPr sz="3200">
          <a:solidFill>
            <a:srgbClr val="FCEEE0"/>
          </a:solidFill>
          <a:latin typeface="Verdana" pitchFamily="34" charset="0"/>
          <a:ea typeface="微软雅黑" pitchFamily="34" charset="-122"/>
        </a:defRPr>
      </a:lvl8pPr>
      <a:lvl9pPr marL="1828800" algn="r" rtl="0" eaLnBrk="0" fontAlgn="base" hangingPunct="0">
        <a:spcBef>
          <a:spcPct val="0"/>
        </a:spcBef>
        <a:spcAft>
          <a:spcPct val="0"/>
        </a:spcAft>
        <a:defRPr sz="3200">
          <a:solidFill>
            <a:srgbClr val="FCEEE0"/>
          </a:solidFill>
          <a:latin typeface="Verdana" pitchFamily="34" charset="0"/>
          <a:ea typeface="微软雅黑" pitchFamily="34" charset="-122"/>
        </a:defRPr>
      </a:lvl9pPr>
    </p:titleStyle>
    <p:bodyStyle>
      <a:lvl1pPr marL="342900" indent="-342900" algn="l" rtl="0" eaLnBrk="0" fontAlgn="base" hangingPunct="0">
        <a:spcBef>
          <a:spcPct val="20000"/>
        </a:spcBef>
        <a:spcAft>
          <a:spcPct val="0"/>
        </a:spcAft>
        <a:buClr>
          <a:schemeClr val="folHlink"/>
        </a:buClr>
        <a:buFont typeface="Wingdings" pitchFamily="2" charset="2"/>
        <a:buChar char="u"/>
        <a:defRPr sz="2400">
          <a:solidFill>
            <a:schemeClr val="folHlink"/>
          </a:solidFill>
          <a:latin typeface="+mn-lt"/>
          <a:ea typeface="+mn-ea"/>
          <a:cs typeface="+mn-cs"/>
        </a:defRPr>
      </a:lvl1pPr>
      <a:lvl2pPr marL="742950" indent="-285750" algn="l" rtl="0" eaLnBrk="0" fontAlgn="base" hangingPunct="0">
        <a:spcBef>
          <a:spcPct val="20000"/>
        </a:spcBef>
        <a:spcAft>
          <a:spcPct val="0"/>
        </a:spcAft>
        <a:buClr>
          <a:schemeClr val="folHlink"/>
        </a:buClr>
        <a:buSzPct val="60000"/>
        <a:buFont typeface="Wingdings" pitchFamily="2" charset="2"/>
        <a:buChar char="n"/>
        <a:defRPr sz="2400">
          <a:solidFill>
            <a:schemeClr val="tx1"/>
          </a:solidFill>
          <a:latin typeface="+mn-lt"/>
          <a:ea typeface="+mn-ea"/>
        </a:defRPr>
      </a:lvl2pPr>
      <a:lvl3pPr marL="1143000" indent="-228600" algn="l" rtl="0" eaLnBrk="0" fontAlgn="base" hangingPunct="0">
        <a:spcBef>
          <a:spcPct val="20000"/>
        </a:spcBef>
        <a:spcAft>
          <a:spcPct val="0"/>
        </a:spcAft>
        <a:buClr>
          <a:schemeClr val="folHlink"/>
        </a:buClr>
        <a:buSzPct val="60000"/>
        <a:buFont typeface="Wingdings" pitchFamily="2" charset="2"/>
        <a:buChar char="n"/>
        <a:defRPr sz="2400">
          <a:solidFill>
            <a:schemeClr val="tx1"/>
          </a:solidFill>
          <a:latin typeface="+mn-lt"/>
          <a:ea typeface="+mn-ea"/>
        </a:defRPr>
      </a:lvl3pPr>
      <a:lvl4pPr marL="1600200" indent="-228600" algn="l" rtl="0" eaLnBrk="0" fontAlgn="base" hangingPunct="0">
        <a:spcBef>
          <a:spcPct val="20000"/>
        </a:spcBef>
        <a:spcAft>
          <a:spcPct val="0"/>
        </a:spcAft>
        <a:buClr>
          <a:schemeClr val="folHlink"/>
        </a:buClr>
        <a:buSzPct val="60000"/>
        <a:buFont typeface="Wingdings" pitchFamily="2" charset="2"/>
        <a:buChar char="n"/>
        <a:defRPr sz="2400">
          <a:solidFill>
            <a:schemeClr val="tx1"/>
          </a:solidFill>
          <a:latin typeface="+mn-lt"/>
          <a:ea typeface="+mn-ea"/>
        </a:defRPr>
      </a:lvl4pPr>
      <a:lvl5pPr marL="2057400" indent="-228600" algn="l" rtl="0" eaLnBrk="0" fontAlgn="base" hangingPunct="0">
        <a:spcBef>
          <a:spcPct val="20000"/>
        </a:spcBef>
        <a:spcAft>
          <a:spcPct val="0"/>
        </a:spcAft>
        <a:buClr>
          <a:schemeClr val="folHlink"/>
        </a:buClr>
        <a:buSzPct val="60000"/>
        <a:buFont typeface="Wingdings" pitchFamily="2" charset="2"/>
        <a:buChar char="n"/>
        <a:defRPr sz="2400">
          <a:solidFill>
            <a:schemeClr val="tx1"/>
          </a:solidFill>
          <a:latin typeface="+mn-lt"/>
          <a:ea typeface="+mn-ea"/>
        </a:defRPr>
      </a:lvl5pPr>
      <a:lvl6pPr marL="2514600" indent="-228600" algn="l" rtl="0" eaLnBrk="0" fontAlgn="base" hangingPunct="0">
        <a:spcBef>
          <a:spcPct val="20000"/>
        </a:spcBef>
        <a:spcAft>
          <a:spcPct val="0"/>
        </a:spcAft>
        <a:buClr>
          <a:schemeClr val="folHlink"/>
        </a:buClr>
        <a:buSzPct val="60000"/>
        <a:buFont typeface="Wingdings" pitchFamily="2" charset="2"/>
        <a:buChar char="n"/>
        <a:defRPr sz="2400">
          <a:solidFill>
            <a:schemeClr val="tx1"/>
          </a:solidFill>
          <a:latin typeface="+mn-lt"/>
          <a:ea typeface="+mn-ea"/>
        </a:defRPr>
      </a:lvl6pPr>
      <a:lvl7pPr marL="2971800" indent="-228600" algn="l" rtl="0" eaLnBrk="0" fontAlgn="base" hangingPunct="0">
        <a:spcBef>
          <a:spcPct val="20000"/>
        </a:spcBef>
        <a:spcAft>
          <a:spcPct val="0"/>
        </a:spcAft>
        <a:buClr>
          <a:schemeClr val="folHlink"/>
        </a:buClr>
        <a:buSzPct val="60000"/>
        <a:buFont typeface="Wingdings" pitchFamily="2" charset="2"/>
        <a:buChar char="n"/>
        <a:defRPr sz="2400">
          <a:solidFill>
            <a:schemeClr val="tx1"/>
          </a:solidFill>
          <a:latin typeface="+mn-lt"/>
          <a:ea typeface="+mn-ea"/>
        </a:defRPr>
      </a:lvl7pPr>
      <a:lvl8pPr marL="3429000" indent="-228600" algn="l" rtl="0" eaLnBrk="0" fontAlgn="base" hangingPunct="0">
        <a:spcBef>
          <a:spcPct val="20000"/>
        </a:spcBef>
        <a:spcAft>
          <a:spcPct val="0"/>
        </a:spcAft>
        <a:buClr>
          <a:schemeClr val="folHlink"/>
        </a:buClr>
        <a:buSzPct val="60000"/>
        <a:buFont typeface="Wingdings" pitchFamily="2" charset="2"/>
        <a:buChar char="n"/>
        <a:defRPr sz="2400">
          <a:solidFill>
            <a:schemeClr val="tx1"/>
          </a:solidFill>
          <a:latin typeface="+mn-lt"/>
          <a:ea typeface="+mn-ea"/>
        </a:defRPr>
      </a:lvl8pPr>
      <a:lvl9pPr marL="3886200" indent="-228600" algn="l" rtl="0" eaLnBrk="0" fontAlgn="base" hangingPunct="0">
        <a:spcBef>
          <a:spcPct val="20000"/>
        </a:spcBef>
        <a:spcAft>
          <a:spcPct val="0"/>
        </a:spcAft>
        <a:buClr>
          <a:schemeClr val="folHlink"/>
        </a:buClr>
        <a:buSzPct val="60000"/>
        <a:buFont typeface="Wingdings" pitchFamily="2" charset="2"/>
        <a:buChar char="n"/>
        <a:defRPr sz="24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7.xml><?xml version="1.0" encoding="utf-8"?>
<p:sldMaster xmlns:a="http://schemas.openxmlformats.org/drawingml/2006/main" xmlns:r="http://schemas.openxmlformats.org/officeDocument/2006/relationships" xmlns:p="http://schemas.openxmlformats.org/presentationml/2006/main">
  <p:cSld>
    <p:bg bwMode="auto">
      <p:bgPr>
        <a:blipFill dpi="0" rotWithShape="0">
          <a:blip r:embed="rId13"/>
          <a:srcRect/>
          <a:stretch>
            <a:fillRect/>
          </a:stretch>
        </a:blipFill>
        <a:effectLst/>
      </p:bgPr>
    </p:bg>
    <p:spTree>
      <p:nvGrpSpPr>
        <p:cNvPr id="1" name=""/>
        <p:cNvGrpSpPr/>
        <p:nvPr/>
      </p:nvGrpSpPr>
      <p:grpSpPr>
        <a:xfrm>
          <a:off x="0" y="0"/>
          <a:ext cx="0" cy="0"/>
          <a:chOff x="0" y="0"/>
          <a:chExt cx="0" cy="0"/>
        </a:xfrm>
      </p:grpSpPr>
      <p:pic>
        <p:nvPicPr>
          <p:cNvPr id="19458" name="Picture 159" descr="logo"/>
          <p:cNvPicPr>
            <a:picLocks noChangeAspect="1" noChangeArrowheads="1"/>
          </p:cNvPicPr>
          <p:nvPr/>
        </p:nvPicPr>
        <p:blipFill>
          <a:blip r:embed="rId14"/>
          <a:srcRect/>
          <a:stretch>
            <a:fillRect/>
          </a:stretch>
        </p:blipFill>
        <p:spPr bwMode="auto">
          <a:xfrm>
            <a:off x="0" y="63500"/>
            <a:ext cx="962025" cy="1400175"/>
          </a:xfrm>
          <a:prstGeom prst="rect">
            <a:avLst/>
          </a:prstGeom>
          <a:noFill/>
          <a:ln w="9525">
            <a:noFill/>
            <a:miter lim="800000"/>
            <a:headEnd/>
            <a:tailEnd/>
          </a:ln>
        </p:spPr>
      </p:pic>
      <p:sp>
        <p:nvSpPr>
          <p:cNvPr id="19459" name="Rectangle 3"/>
          <p:cNvSpPr>
            <a:spLocks noGrp="1" noChangeArrowheads="1"/>
          </p:cNvSpPr>
          <p:nvPr>
            <p:ph type="title"/>
          </p:nvPr>
        </p:nvSpPr>
        <p:spPr bwMode="auto">
          <a:xfrm>
            <a:off x="457200" y="127000"/>
            <a:ext cx="8229600" cy="69532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zh-CN" smtClean="0"/>
              <a:t>单击此处编辑母版标题样式</a:t>
            </a:r>
          </a:p>
        </p:txBody>
      </p:sp>
      <p:sp>
        <p:nvSpPr>
          <p:cNvPr id="19460" name="Rectangle 4"/>
          <p:cNvSpPr>
            <a:spLocks noGrp="1" noChangeArrowheads="1"/>
          </p:cNvSpPr>
          <p:nvPr>
            <p:ph type="body" idx="1"/>
          </p:nvPr>
        </p:nvSpPr>
        <p:spPr bwMode="auto">
          <a:xfrm>
            <a:off x="457200" y="987425"/>
            <a:ext cx="8229600" cy="3606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zh-CN" smtClean="0"/>
              <a:t>单击此处编辑母版文本样式</a:t>
            </a:r>
          </a:p>
          <a:p>
            <a:pPr lvl="1"/>
            <a:r>
              <a:rPr lang="zh-CN" smtClean="0"/>
              <a:t>第二级</a:t>
            </a:r>
          </a:p>
          <a:p>
            <a:pPr lvl="2"/>
            <a:r>
              <a:rPr lang="zh-CN" smtClean="0"/>
              <a:t>第三级</a:t>
            </a:r>
          </a:p>
          <a:p>
            <a:pPr lvl="3"/>
            <a:r>
              <a:rPr lang="zh-CN" smtClean="0"/>
              <a:t>第四级</a:t>
            </a:r>
          </a:p>
          <a:p>
            <a:pPr lvl="4"/>
            <a:r>
              <a:rPr lang="zh-CN" smtClean="0"/>
              <a:t>第五级</a:t>
            </a:r>
          </a:p>
        </p:txBody>
      </p:sp>
    </p:spTree>
  </p:cSld>
  <p:clrMap bg1="lt1" tx1="dk1" bg2="lt2" tx2="dk2" accent1="accent1" accent2="accent2" accent3="accent3" accent4="accent4" accent5="accent5" accent6="accent6" hlink="hlink" folHlink="folHlink"/>
  <p:sldLayoutIdLst>
    <p:sldLayoutId id="2147484278" r:id="rId1"/>
    <p:sldLayoutId id="2147484201" r:id="rId2"/>
    <p:sldLayoutId id="2147484202" r:id="rId3"/>
    <p:sldLayoutId id="2147484203" r:id="rId4"/>
    <p:sldLayoutId id="2147484204" r:id="rId5"/>
    <p:sldLayoutId id="2147484205" r:id="rId6"/>
    <p:sldLayoutId id="2147484206" r:id="rId7"/>
    <p:sldLayoutId id="2147484207" r:id="rId8"/>
    <p:sldLayoutId id="2147484208" r:id="rId9"/>
    <p:sldLayoutId id="2147484209" r:id="rId10"/>
    <p:sldLayoutId id="2147484210" r:id="rId11"/>
  </p:sldLayoutIdLst>
  <p:transition>
    <p:fade/>
  </p:transition>
  <p:txStyles>
    <p:titleStyle>
      <a:lvl1pPr algn="r" rtl="0" eaLnBrk="0" fontAlgn="base" hangingPunct="0">
        <a:spcBef>
          <a:spcPct val="0"/>
        </a:spcBef>
        <a:spcAft>
          <a:spcPct val="0"/>
        </a:spcAft>
        <a:defRPr sz="3200">
          <a:solidFill>
            <a:srgbClr val="FCEEE0"/>
          </a:solidFill>
          <a:latin typeface="+mj-lt"/>
          <a:ea typeface="+mj-ea"/>
          <a:cs typeface="+mj-cs"/>
        </a:defRPr>
      </a:lvl1pPr>
      <a:lvl2pPr algn="r" rtl="0" eaLnBrk="0" fontAlgn="base" hangingPunct="0">
        <a:spcBef>
          <a:spcPct val="0"/>
        </a:spcBef>
        <a:spcAft>
          <a:spcPct val="0"/>
        </a:spcAft>
        <a:defRPr sz="3200">
          <a:solidFill>
            <a:srgbClr val="FCEEE0"/>
          </a:solidFill>
          <a:latin typeface="Verdana" pitchFamily="34" charset="0"/>
          <a:ea typeface="微软雅黑" pitchFamily="34" charset="-122"/>
        </a:defRPr>
      </a:lvl2pPr>
      <a:lvl3pPr algn="r" rtl="0" eaLnBrk="0" fontAlgn="base" hangingPunct="0">
        <a:spcBef>
          <a:spcPct val="0"/>
        </a:spcBef>
        <a:spcAft>
          <a:spcPct val="0"/>
        </a:spcAft>
        <a:defRPr sz="3200">
          <a:solidFill>
            <a:srgbClr val="FCEEE0"/>
          </a:solidFill>
          <a:latin typeface="Verdana" pitchFamily="34" charset="0"/>
          <a:ea typeface="微软雅黑" pitchFamily="34" charset="-122"/>
        </a:defRPr>
      </a:lvl3pPr>
      <a:lvl4pPr algn="r" rtl="0" eaLnBrk="0" fontAlgn="base" hangingPunct="0">
        <a:spcBef>
          <a:spcPct val="0"/>
        </a:spcBef>
        <a:spcAft>
          <a:spcPct val="0"/>
        </a:spcAft>
        <a:defRPr sz="3200">
          <a:solidFill>
            <a:srgbClr val="FCEEE0"/>
          </a:solidFill>
          <a:latin typeface="Verdana" pitchFamily="34" charset="0"/>
          <a:ea typeface="微软雅黑" pitchFamily="34" charset="-122"/>
        </a:defRPr>
      </a:lvl4pPr>
      <a:lvl5pPr algn="r" rtl="0" eaLnBrk="0" fontAlgn="base" hangingPunct="0">
        <a:spcBef>
          <a:spcPct val="0"/>
        </a:spcBef>
        <a:spcAft>
          <a:spcPct val="0"/>
        </a:spcAft>
        <a:defRPr sz="3200">
          <a:solidFill>
            <a:srgbClr val="FCEEE0"/>
          </a:solidFill>
          <a:latin typeface="Verdana" pitchFamily="34" charset="0"/>
          <a:ea typeface="微软雅黑" pitchFamily="34" charset="-122"/>
        </a:defRPr>
      </a:lvl5pPr>
      <a:lvl6pPr marL="457200" algn="r" rtl="0" eaLnBrk="0" fontAlgn="base" hangingPunct="0">
        <a:spcBef>
          <a:spcPct val="0"/>
        </a:spcBef>
        <a:spcAft>
          <a:spcPct val="0"/>
        </a:spcAft>
        <a:defRPr sz="3200">
          <a:solidFill>
            <a:srgbClr val="FCEEE0"/>
          </a:solidFill>
          <a:latin typeface="Verdana" pitchFamily="34" charset="0"/>
          <a:ea typeface="微软雅黑" pitchFamily="34" charset="-122"/>
        </a:defRPr>
      </a:lvl6pPr>
      <a:lvl7pPr marL="914400" algn="r" rtl="0" eaLnBrk="0" fontAlgn="base" hangingPunct="0">
        <a:spcBef>
          <a:spcPct val="0"/>
        </a:spcBef>
        <a:spcAft>
          <a:spcPct val="0"/>
        </a:spcAft>
        <a:defRPr sz="3200">
          <a:solidFill>
            <a:srgbClr val="FCEEE0"/>
          </a:solidFill>
          <a:latin typeface="Verdana" pitchFamily="34" charset="0"/>
          <a:ea typeface="微软雅黑" pitchFamily="34" charset="-122"/>
        </a:defRPr>
      </a:lvl7pPr>
      <a:lvl8pPr marL="1371600" algn="r" rtl="0" eaLnBrk="0" fontAlgn="base" hangingPunct="0">
        <a:spcBef>
          <a:spcPct val="0"/>
        </a:spcBef>
        <a:spcAft>
          <a:spcPct val="0"/>
        </a:spcAft>
        <a:defRPr sz="3200">
          <a:solidFill>
            <a:srgbClr val="FCEEE0"/>
          </a:solidFill>
          <a:latin typeface="Verdana" pitchFamily="34" charset="0"/>
          <a:ea typeface="微软雅黑" pitchFamily="34" charset="-122"/>
        </a:defRPr>
      </a:lvl8pPr>
      <a:lvl9pPr marL="1828800" algn="r" rtl="0" eaLnBrk="0" fontAlgn="base" hangingPunct="0">
        <a:spcBef>
          <a:spcPct val="0"/>
        </a:spcBef>
        <a:spcAft>
          <a:spcPct val="0"/>
        </a:spcAft>
        <a:defRPr sz="3200">
          <a:solidFill>
            <a:srgbClr val="FCEEE0"/>
          </a:solidFill>
          <a:latin typeface="Verdana" pitchFamily="34" charset="0"/>
          <a:ea typeface="微软雅黑" pitchFamily="34" charset="-122"/>
        </a:defRPr>
      </a:lvl9pPr>
    </p:titleStyle>
    <p:bodyStyle>
      <a:lvl1pPr marL="342900" indent="-342900" algn="l" rtl="0" eaLnBrk="0" fontAlgn="base" hangingPunct="0">
        <a:spcBef>
          <a:spcPct val="20000"/>
        </a:spcBef>
        <a:spcAft>
          <a:spcPct val="0"/>
        </a:spcAft>
        <a:buClr>
          <a:schemeClr val="folHlink"/>
        </a:buClr>
        <a:buFont typeface="Wingdings" pitchFamily="2" charset="2"/>
        <a:buChar char="u"/>
        <a:defRPr sz="2400">
          <a:solidFill>
            <a:schemeClr val="folHlink"/>
          </a:solidFill>
          <a:latin typeface="+mn-lt"/>
          <a:ea typeface="+mn-ea"/>
          <a:cs typeface="+mn-cs"/>
        </a:defRPr>
      </a:lvl1pPr>
      <a:lvl2pPr marL="742950" indent="-285750" algn="l" rtl="0" eaLnBrk="0" fontAlgn="base" hangingPunct="0">
        <a:spcBef>
          <a:spcPct val="20000"/>
        </a:spcBef>
        <a:spcAft>
          <a:spcPct val="0"/>
        </a:spcAft>
        <a:buClr>
          <a:schemeClr val="folHlink"/>
        </a:buClr>
        <a:buSzPct val="60000"/>
        <a:buFont typeface="Wingdings" pitchFamily="2" charset="2"/>
        <a:buChar char="n"/>
        <a:defRPr sz="2400">
          <a:solidFill>
            <a:schemeClr val="tx1"/>
          </a:solidFill>
          <a:latin typeface="+mn-lt"/>
          <a:ea typeface="+mn-ea"/>
        </a:defRPr>
      </a:lvl2pPr>
      <a:lvl3pPr marL="1143000" indent="-228600" algn="l" rtl="0" eaLnBrk="0" fontAlgn="base" hangingPunct="0">
        <a:spcBef>
          <a:spcPct val="20000"/>
        </a:spcBef>
        <a:spcAft>
          <a:spcPct val="0"/>
        </a:spcAft>
        <a:buClr>
          <a:schemeClr val="folHlink"/>
        </a:buClr>
        <a:buSzPct val="60000"/>
        <a:buFont typeface="Wingdings" pitchFamily="2" charset="2"/>
        <a:buChar char="n"/>
        <a:defRPr sz="2400">
          <a:solidFill>
            <a:schemeClr val="tx1"/>
          </a:solidFill>
          <a:latin typeface="+mn-lt"/>
          <a:ea typeface="+mn-ea"/>
        </a:defRPr>
      </a:lvl3pPr>
      <a:lvl4pPr marL="1600200" indent="-228600" algn="l" rtl="0" eaLnBrk="0" fontAlgn="base" hangingPunct="0">
        <a:spcBef>
          <a:spcPct val="20000"/>
        </a:spcBef>
        <a:spcAft>
          <a:spcPct val="0"/>
        </a:spcAft>
        <a:buClr>
          <a:schemeClr val="folHlink"/>
        </a:buClr>
        <a:buSzPct val="60000"/>
        <a:buFont typeface="Wingdings" pitchFamily="2" charset="2"/>
        <a:buChar char="n"/>
        <a:defRPr sz="2400">
          <a:solidFill>
            <a:schemeClr val="tx1"/>
          </a:solidFill>
          <a:latin typeface="+mn-lt"/>
          <a:ea typeface="+mn-ea"/>
        </a:defRPr>
      </a:lvl4pPr>
      <a:lvl5pPr marL="2057400" indent="-228600" algn="l" rtl="0" eaLnBrk="0" fontAlgn="base" hangingPunct="0">
        <a:spcBef>
          <a:spcPct val="20000"/>
        </a:spcBef>
        <a:spcAft>
          <a:spcPct val="0"/>
        </a:spcAft>
        <a:buClr>
          <a:schemeClr val="folHlink"/>
        </a:buClr>
        <a:buSzPct val="60000"/>
        <a:buFont typeface="Wingdings" pitchFamily="2" charset="2"/>
        <a:buChar char="n"/>
        <a:defRPr sz="2400">
          <a:solidFill>
            <a:schemeClr val="tx1"/>
          </a:solidFill>
          <a:latin typeface="+mn-lt"/>
          <a:ea typeface="+mn-ea"/>
        </a:defRPr>
      </a:lvl5pPr>
      <a:lvl6pPr marL="2514600" indent="-228600" algn="l" rtl="0" eaLnBrk="0" fontAlgn="base" hangingPunct="0">
        <a:spcBef>
          <a:spcPct val="20000"/>
        </a:spcBef>
        <a:spcAft>
          <a:spcPct val="0"/>
        </a:spcAft>
        <a:buClr>
          <a:schemeClr val="folHlink"/>
        </a:buClr>
        <a:buSzPct val="60000"/>
        <a:buFont typeface="Wingdings" pitchFamily="2" charset="2"/>
        <a:buChar char="n"/>
        <a:defRPr sz="2400">
          <a:solidFill>
            <a:schemeClr val="tx1"/>
          </a:solidFill>
          <a:latin typeface="+mn-lt"/>
          <a:ea typeface="+mn-ea"/>
        </a:defRPr>
      </a:lvl6pPr>
      <a:lvl7pPr marL="2971800" indent="-228600" algn="l" rtl="0" eaLnBrk="0" fontAlgn="base" hangingPunct="0">
        <a:spcBef>
          <a:spcPct val="20000"/>
        </a:spcBef>
        <a:spcAft>
          <a:spcPct val="0"/>
        </a:spcAft>
        <a:buClr>
          <a:schemeClr val="folHlink"/>
        </a:buClr>
        <a:buSzPct val="60000"/>
        <a:buFont typeface="Wingdings" pitchFamily="2" charset="2"/>
        <a:buChar char="n"/>
        <a:defRPr sz="2400">
          <a:solidFill>
            <a:schemeClr val="tx1"/>
          </a:solidFill>
          <a:latin typeface="+mn-lt"/>
          <a:ea typeface="+mn-ea"/>
        </a:defRPr>
      </a:lvl7pPr>
      <a:lvl8pPr marL="3429000" indent="-228600" algn="l" rtl="0" eaLnBrk="0" fontAlgn="base" hangingPunct="0">
        <a:spcBef>
          <a:spcPct val="20000"/>
        </a:spcBef>
        <a:spcAft>
          <a:spcPct val="0"/>
        </a:spcAft>
        <a:buClr>
          <a:schemeClr val="folHlink"/>
        </a:buClr>
        <a:buSzPct val="60000"/>
        <a:buFont typeface="Wingdings" pitchFamily="2" charset="2"/>
        <a:buChar char="n"/>
        <a:defRPr sz="2400">
          <a:solidFill>
            <a:schemeClr val="tx1"/>
          </a:solidFill>
          <a:latin typeface="+mn-lt"/>
          <a:ea typeface="+mn-ea"/>
        </a:defRPr>
      </a:lvl8pPr>
      <a:lvl9pPr marL="3886200" indent="-228600" algn="l" rtl="0" eaLnBrk="0" fontAlgn="base" hangingPunct="0">
        <a:spcBef>
          <a:spcPct val="20000"/>
        </a:spcBef>
        <a:spcAft>
          <a:spcPct val="0"/>
        </a:spcAft>
        <a:buClr>
          <a:schemeClr val="folHlink"/>
        </a:buClr>
        <a:buSzPct val="60000"/>
        <a:buFont typeface="Wingdings" pitchFamily="2" charset="2"/>
        <a:buChar char="n"/>
        <a:defRPr sz="24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8.xml><?xml version="1.0" encoding="utf-8"?>
<p:sldMaster xmlns:a="http://schemas.openxmlformats.org/drawingml/2006/main" xmlns:r="http://schemas.openxmlformats.org/officeDocument/2006/relationships" xmlns:p="http://schemas.openxmlformats.org/presentationml/2006/main">
  <p:cSld>
    <p:bg bwMode="auto">
      <p:bgPr>
        <a:blipFill dpi="0" rotWithShape="0">
          <a:blip r:embed="rId13"/>
          <a:srcRect/>
          <a:stretch>
            <a:fillRect/>
          </a:stretch>
        </a:blipFill>
        <a:effectLst/>
      </p:bgPr>
    </p:bg>
    <p:spTree>
      <p:nvGrpSpPr>
        <p:cNvPr id="1" name=""/>
        <p:cNvGrpSpPr/>
        <p:nvPr/>
      </p:nvGrpSpPr>
      <p:grpSpPr>
        <a:xfrm>
          <a:off x="0" y="0"/>
          <a:ext cx="0" cy="0"/>
          <a:chOff x="0" y="0"/>
          <a:chExt cx="0" cy="0"/>
        </a:xfrm>
      </p:grpSpPr>
      <p:pic>
        <p:nvPicPr>
          <p:cNvPr id="20482" name="Picture 159" descr="logo"/>
          <p:cNvPicPr>
            <a:picLocks noChangeAspect="1" noChangeArrowheads="1"/>
          </p:cNvPicPr>
          <p:nvPr/>
        </p:nvPicPr>
        <p:blipFill>
          <a:blip r:embed="rId14"/>
          <a:srcRect/>
          <a:stretch>
            <a:fillRect/>
          </a:stretch>
        </p:blipFill>
        <p:spPr bwMode="auto">
          <a:xfrm>
            <a:off x="0" y="63500"/>
            <a:ext cx="962025" cy="1400175"/>
          </a:xfrm>
          <a:prstGeom prst="rect">
            <a:avLst/>
          </a:prstGeom>
          <a:noFill/>
          <a:ln w="9525">
            <a:noFill/>
            <a:miter lim="800000"/>
            <a:headEnd/>
            <a:tailEnd/>
          </a:ln>
        </p:spPr>
      </p:pic>
      <p:sp>
        <p:nvSpPr>
          <p:cNvPr id="20483" name="Rectangle 3"/>
          <p:cNvSpPr>
            <a:spLocks noGrp="1" noChangeArrowheads="1"/>
          </p:cNvSpPr>
          <p:nvPr>
            <p:ph type="title"/>
          </p:nvPr>
        </p:nvSpPr>
        <p:spPr bwMode="auto">
          <a:xfrm>
            <a:off x="457200" y="127000"/>
            <a:ext cx="8229600" cy="69532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zh-CN" smtClean="0"/>
              <a:t>单击此处编辑母版标题样式</a:t>
            </a:r>
          </a:p>
        </p:txBody>
      </p:sp>
      <p:sp>
        <p:nvSpPr>
          <p:cNvPr id="20484" name="Rectangle 4"/>
          <p:cNvSpPr>
            <a:spLocks noGrp="1" noChangeArrowheads="1"/>
          </p:cNvSpPr>
          <p:nvPr>
            <p:ph type="body" idx="1"/>
          </p:nvPr>
        </p:nvSpPr>
        <p:spPr bwMode="auto">
          <a:xfrm>
            <a:off x="457200" y="987425"/>
            <a:ext cx="8229600" cy="3606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zh-CN" smtClean="0"/>
              <a:t>单击此处编辑母版文本样式</a:t>
            </a:r>
          </a:p>
          <a:p>
            <a:pPr lvl="1"/>
            <a:r>
              <a:rPr lang="zh-CN" smtClean="0"/>
              <a:t>第二级</a:t>
            </a:r>
          </a:p>
          <a:p>
            <a:pPr lvl="2"/>
            <a:r>
              <a:rPr lang="zh-CN" smtClean="0"/>
              <a:t>第三级</a:t>
            </a:r>
          </a:p>
          <a:p>
            <a:pPr lvl="3"/>
            <a:r>
              <a:rPr lang="zh-CN" smtClean="0"/>
              <a:t>第四级</a:t>
            </a:r>
          </a:p>
          <a:p>
            <a:pPr lvl="4"/>
            <a:r>
              <a:rPr lang="zh-CN" smtClean="0"/>
              <a:t>第五级</a:t>
            </a:r>
          </a:p>
        </p:txBody>
      </p:sp>
    </p:spTree>
  </p:cSld>
  <p:clrMap bg1="lt1" tx1="dk1" bg2="lt2" tx2="dk2" accent1="accent1" accent2="accent2" accent3="accent3" accent4="accent4" accent5="accent5" accent6="accent6" hlink="hlink" folHlink="folHlink"/>
  <p:sldLayoutIdLst>
    <p:sldLayoutId id="2147484279" r:id="rId1"/>
    <p:sldLayoutId id="2147484211" r:id="rId2"/>
    <p:sldLayoutId id="2147484212" r:id="rId3"/>
    <p:sldLayoutId id="2147484213" r:id="rId4"/>
    <p:sldLayoutId id="2147484214" r:id="rId5"/>
    <p:sldLayoutId id="2147484215" r:id="rId6"/>
    <p:sldLayoutId id="2147484216" r:id="rId7"/>
    <p:sldLayoutId id="2147484217" r:id="rId8"/>
    <p:sldLayoutId id="2147484218" r:id="rId9"/>
    <p:sldLayoutId id="2147484219" r:id="rId10"/>
    <p:sldLayoutId id="2147484220" r:id="rId11"/>
  </p:sldLayoutIdLst>
  <p:transition>
    <p:fade/>
  </p:transition>
  <p:txStyles>
    <p:titleStyle>
      <a:lvl1pPr algn="r" rtl="0" eaLnBrk="0" fontAlgn="base" hangingPunct="0">
        <a:spcBef>
          <a:spcPct val="0"/>
        </a:spcBef>
        <a:spcAft>
          <a:spcPct val="0"/>
        </a:spcAft>
        <a:defRPr sz="3200">
          <a:solidFill>
            <a:srgbClr val="FCEEE0"/>
          </a:solidFill>
          <a:latin typeface="+mj-lt"/>
          <a:ea typeface="+mj-ea"/>
          <a:cs typeface="+mj-cs"/>
        </a:defRPr>
      </a:lvl1pPr>
      <a:lvl2pPr algn="r" rtl="0" eaLnBrk="0" fontAlgn="base" hangingPunct="0">
        <a:spcBef>
          <a:spcPct val="0"/>
        </a:spcBef>
        <a:spcAft>
          <a:spcPct val="0"/>
        </a:spcAft>
        <a:defRPr sz="3200">
          <a:solidFill>
            <a:srgbClr val="FCEEE0"/>
          </a:solidFill>
          <a:latin typeface="Verdana" pitchFamily="34" charset="0"/>
          <a:ea typeface="微软雅黑" pitchFamily="34" charset="-122"/>
        </a:defRPr>
      </a:lvl2pPr>
      <a:lvl3pPr algn="r" rtl="0" eaLnBrk="0" fontAlgn="base" hangingPunct="0">
        <a:spcBef>
          <a:spcPct val="0"/>
        </a:spcBef>
        <a:spcAft>
          <a:spcPct val="0"/>
        </a:spcAft>
        <a:defRPr sz="3200">
          <a:solidFill>
            <a:srgbClr val="FCEEE0"/>
          </a:solidFill>
          <a:latin typeface="Verdana" pitchFamily="34" charset="0"/>
          <a:ea typeface="微软雅黑" pitchFamily="34" charset="-122"/>
        </a:defRPr>
      </a:lvl3pPr>
      <a:lvl4pPr algn="r" rtl="0" eaLnBrk="0" fontAlgn="base" hangingPunct="0">
        <a:spcBef>
          <a:spcPct val="0"/>
        </a:spcBef>
        <a:spcAft>
          <a:spcPct val="0"/>
        </a:spcAft>
        <a:defRPr sz="3200">
          <a:solidFill>
            <a:srgbClr val="FCEEE0"/>
          </a:solidFill>
          <a:latin typeface="Verdana" pitchFamily="34" charset="0"/>
          <a:ea typeface="微软雅黑" pitchFamily="34" charset="-122"/>
        </a:defRPr>
      </a:lvl4pPr>
      <a:lvl5pPr algn="r" rtl="0" eaLnBrk="0" fontAlgn="base" hangingPunct="0">
        <a:spcBef>
          <a:spcPct val="0"/>
        </a:spcBef>
        <a:spcAft>
          <a:spcPct val="0"/>
        </a:spcAft>
        <a:defRPr sz="3200">
          <a:solidFill>
            <a:srgbClr val="FCEEE0"/>
          </a:solidFill>
          <a:latin typeface="Verdana" pitchFamily="34" charset="0"/>
          <a:ea typeface="微软雅黑" pitchFamily="34" charset="-122"/>
        </a:defRPr>
      </a:lvl5pPr>
      <a:lvl6pPr marL="457200" algn="r" rtl="0" eaLnBrk="0" fontAlgn="base" hangingPunct="0">
        <a:spcBef>
          <a:spcPct val="0"/>
        </a:spcBef>
        <a:spcAft>
          <a:spcPct val="0"/>
        </a:spcAft>
        <a:defRPr sz="3200">
          <a:solidFill>
            <a:srgbClr val="FCEEE0"/>
          </a:solidFill>
          <a:latin typeface="Verdana" pitchFamily="34" charset="0"/>
          <a:ea typeface="微软雅黑" pitchFamily="34" charset="-122"/>
        </a:defRPr>
      </a:lvl6pPr>
      <a:lvl7pPr marL="914400" algn="r" rtl="0" eaLnBrk="0" fontAlgn="base" hangingPunct="0">
        <a:spcBef>
          <a:spcPct val="0"/>
        </a:spcBef>
        <a:spcAft>
          <a:spcPct val="0"/>
        </a:spcAft>
        <a:defRPr sz="3200">
          <a:solidFill>
            <a:srgbClr val="FCEEE0"/>
          </a:solidFill>
          <a:latin typeface="Verdana" pitchFamily="34" charset="0"/>
          <a:ea typeface="微软雅黑" pitchFamily="34" charset="-122"/>
        </a:defRPr>
      </a:lvl7pPr>
      <a:lvl8pPr marL="1371600" algn="r" rtl="0" eaLnBrk="0" fontAlgn="base" hangingPunct="0">
        <a:spcBef>
          <a:spcPct val="0"/>
        </a:spcBef>
        <a:spcAft>
          <a:spcPct val="0"/>
        </a:spcAft>
        <a:defRPr sz="3200">
          <a:solidFill>
            <a:srgbClr val="FCEEE0"/>
          </a:solidFill>
          <a:latin typeface="Verdana" pitchFamily="34" charset="0"/>
          <a:ea typeface="微软雅黑" pitchFamily="34" charset="-122"/>
        </a:defRPr>
      </a:lvl8pPr>
      <a:lvl9pPr marL="1828800" algn="r" rtl="0" eaLnBrk="0" fontAlgn="base" hangingPunct="0">
        <a:spcBef>
          <a:spcPct val="0"/>
        </a:spcBef>
        <a:spcAft>
          <a:spcPct val="0"/>
        </a:spcAft>
        <a:defRPr sz="3200">
          <a:solidFill>
            <a:srgbClr val="FCEEE0"/>
          </a:solidFill>
          <a:latin typeface="Verdana" pitchFamily="34" charset="0"/>
          <a:ea typeface="微软雅黑" pitchFamily="34" charset="-122"/>
        </a:defRPr>
      </a:lvl9pPr>
    </p:titleStyle>
    <p:bodyStyle>
      <a:lvl1pPr marL="342900" indent="-342900" algn="l" rtl="0" eaLnBrk="0" fontAlgn="base" hangingPunct="0">
        <a:spcBef>
          <a:spcPct val="20000"/>
        </a:spcBef>
        <a:spcAft>
          <a:spcPct val="0"/>
        </a:spcAft>
        <a:buClr>
          <a:schemeClr val="folHlink"/>
        </a:buClr>
        <a:buFont typeface="Wingdings" pitchFamily="2" charset="2"/>
        <a:buChar char="u"/>
        <a:defRPr sz="2400">
          <a:solidFill>
            <a:schemeClr val="folHlink"/>
          </a:solidFill>
          <a:latin typeface="+mn-lt"/>
          <a:ea typeface="+mn-ea"/>
          <a:cs typeface="+mn-cs"/>
        </a:defRPr>
      </a:lvl1pPr>
      <a:lvl2pPr marL="742950" indent="-285750" algn="l" rtl="0" eaLnBrk="0" fontAlgn="base" hangingPunct="0">
        <a:spcBef>
          <a:spcPct val="20000"/>
        </a:spcBef>
        <a:spcAft>
          <a:spcPct val="0"/>
        </a:spcAft>
        <a:buClr>
          <a:schemeClr val="folHlink"/>
        </a:buClr>
        <a:buSzPct val="60000"/>
        <a:buFont typeface="Wingdings" pitchFamily="2" charset="2"/>
        <a:buChar char="n"/>
        <a:defRPr sz="2400">
          <a:solidFill>
            <a:schemeClr val="tx1"/>
          </a:solidFill>
          <a:latin typeface="+mn-lt"/>
          <a:ea typeface="+mn-ea"/>
        </a:defRPr>
      </a:lvl2pPr>
      <a:lvl3pPr marL="1143000" indent="-228600" algn="l" rtl="0" eaLnBrk="0" fontAlgn="base" hangingPunct="0">
        <a:spcBef>
          <a:spcPct val="20000"/>
        </a:spcBef>
        <a:spcAft>
          <a:spcPct val="0"/>
        </a:spcAft>
        <a:buClr>
          <a:schemeClr val="folHlink"/>
        </a:buClr>
        <a:buSzPct val="60000"/>
        <a:buFont typeface="Wingdings" pitchFamily="2" charset="2"/>
        <a:buChar char="n"/>
        <a:defRPr sz="2400">
          <a:solidFill>
            <a:schemeClr val="tx1"/>
          </a:solidFill>
          <a:latin typeface="+mn-lt"/>
          <a:ea typeface="+mn-ea"/>
        </a:defRPr>
      </a:lvl3pPr>
      <a:lvl4pPr marL="1600200" indent="-228600" algn="l" rtl="0" eaLnBrk="0" fontAlgn="base" hangingPunct="0">
        <a:spcBef>
          <a:spcPct val="20000"/>
        </a:spcBef>
        <a:spcAft>
          <a:spcPct val="0"/>
        </a:spcAft>
        <a:buClr>
          <a:schemeClr val="folHlink"/>
        </a:buClr>
        <a:buSzPct val="60000"/>
        <a:buFont typeface="Wingdings" pitchFamily="2" charset="2"/>
        <a:buChar char="n"/>
        <a:defRPr sz="2400">
          <a:solidFill>
            <a:schemeClr val="tx1"/>
          </a:solidFill>
          <a:latin typeface="+mn-lt"/>
          <a:ea typeface="+mn-ea"/>
        </a:defRPr>
      </a:lvl4pPr>
      <a:lvl5pPr marL="2057400" indent="-228600" algn="l" rtl="0" eaLnBrk="0" fontAlgn="base" hangingPunct="0">
        <a:spcBef>
          <a:spcPct val="20000"/>
        </a:spcBef>
        <a:spcAft>
          <a:spcPct val="0"/>
        </a:spcAft>
        <a:buClr>
          <a:schemeClr val="folHlink"/>
        </a:buClr>
        <a:buSzPct val="60000"/>
        <a:buFont typeface="Wingdings" pitchFamily="2" charset="2"/>
        <a:buChar char="n"/>
        <a:defRPr sz="2400">
          <a:solidFill>
            <a:schemeClr val="tx1"/>
          </a:solidFill>
          <a:latin typeface="+mn-lt"/>
          <a:ea typeface="+mn-ea"/>
        </a:defRPr>
      </a:lvl5pPr>
      <a:lvl6pPr marL="2514600" indent="-228600" algn="l" rtl="0" eaLnBrk="0" fontAlgn="base" hangingPunct="0">
        <a:spcBef>
          <a:spcPct val="20000"/>
        </a:spcBef>
        <a:spcAft>
          <a:spcPct val="0"/>
        </a:spcAft>
        <a:buClr>
          <a:schemeClr val="folHlink"/>
        </a:buClr>
        <a:buSzPct val="60000"/>
        <a:buFont typeface="Wingdings" pitchFamily="2" charset="2"/>
        <a:buChar char="n"/>
        <a:defRPr sz="2400">
          <a:solidFill>
            <a:schemeClr val="tx1"/>
          </a:solidFill>
          <a:latin typeface="+mn-lt"/>
          <a:ea typeface="+mn-ea"/>
        </a:defRPr>
      </a:lvl6pPr>
      <a:lvl7pPr marL="2971800" indent="-228600" algn="l" rtl="0" eaLnBrk="0" fontAlgn="base" hangingPunct="0">
        <a:spcBef>
          <a:spcPct val="20000"/>
        </a:spcBef>
        <a:spcAft>
          <a:spcPct val="0"/>
        </a:spcAft>
        <a:buClr>
          <a:schemeClr val="folHlink"/>
        </a:buClr>
        <a:buSzPct val="60000"/>
        <a:buFont typeface="Wingdings" pitchFamily="2" charset="2"/>
        <a:buChar char="n"/>
        <a:defRPr sz="2400">
          <a:solidFill>
            <a:schemeClr val="tx1"/>
          </a:solidFill>
          <a:latin typeface="+mn-lt"/>
          <a:ea typeface="+mn-ea"/>
        </a:defRPr>
      </a:lvl7pPr>
      <a:lvl8pPr marL="3429000" indent="-228600" algn="l" rtl="0" eaLnBrk="0" fontAlgn="base" hangingPunct="0">
        <a:spcBef>
          <a:spcPct val="20000"/>
        </a:spcBef>
        <a:spcAft>
          <a:spcPct val="0"/>
        </a:spcAft>
        <a:buClr>
          <a:schemeClr val="folHlink"/>
        </a:buClr>
        <a:buSzPct val="60000"/>
        <a:buFont typeface="Wingdings" pitchFamily="2" charset="2"/>
        <a:buChar char="n"/>
        <a:defRPr sz="2400">
          <a:solidFill>
            <a:schemeClr val="tx1"/>
          </a:solidFill>
          <a:latin typeface="+mn-lt"/>
          <a:ea typeface="+mn-ea"/>
        </a:defRPr>
      </a:lvl8pPr>
      <a:lvl9pPr marL="3886200" indent="-228600" algn="l" rtl="0" eaLnBrk="0" fontAlgn="base" hangingPunct="0">
        <a:spcBef>
          <a:spcPct val="20000"/>
        </a:spcBef>
        <a:spcAft>
          <a:spcPct val="0"/>
        </a:spcAft>
        <a:buClr>
          <a:schemeClr val="folHlink"/>
        </a:buClr>
        <a:buSzPct val="60000"/>
        <a:buFont typeface="Wingdings" pitchFamily="2" charset="2"/>
        <a:buChar char="n"/>
        <a:defRPr sz="24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9.xml><?xml version="1.0" encoding="utf-8"?>
<p:sldMaster xmlns:a="http://schemas.openxmlformats.org/drawingml/2006/main" xmlns:r="http://schemas.openxmlformats.org/officeDocument/2006/relationships" xmlns:p="http://schemas.openxmlformats.org/presentationml/2006/main">
  <p:cSld>
    <p:bg bwMode="auto">
      <p:bgPr>
        <a:blipFill dpi="0" rotWithShape="0">
          <a:blip r:embed="rId13"/>
          <a:srcRect/>
          <a:stretch>
            <a:fillRect/>
          </a:stretch>
        </a:blipFill>
        <a:effectLst/>
      </p:bgPr>
    </p:bg>
    <p:spTree>
      <p:nvGrpSpPr>
        <p:cNvPr id="1" name=""/>
        <p:cNvGrpSpPr/>
        <p:nvPr/>
      </p:nvGrpSpPr>
      <p:grpSpPr>
        <a:xfrm>
          <a:off x="0" y="0"/>
          <a:ext cx="0" cy="0"/>
          <a:chOff x="0" y="0"/>
          <a:chExt cx="0" cy="0"/>
        </a:xfrm>
      </p:grpSpPr>
      <p:pic>
        <p:nvPicPr>
          <p:cNvPr id="21506" name="Picture 159" descr="logo"/>
          <p:cNvPicPr>
            <a:picLocks noChangeAspect="1" noChangeArrowheads="1"/>
          </p:cNvPicPr>
          <p:nvPr/>
        </p:nvPicPr>
        <p:blipFill>
          <a:blip r:embed="rId14"/>
          <a:srcRect/>
          <a:stretch>
            <a:fillRect/>
          </a:stretch>
        </p:blipFill>
        <p:spPr bwMode="auto">
          <a:xfrm>
            <a:off x="0" y="63500"/>
            <a:ext cx="962025" cy="1400175"/>
          </a:xfrm>
          <a:prstGeom prst="rect">
            <a:avLst/>
          </a:prstGeom>
          <a:noFill/>
          <a:ln w="9525">
            <a:noFill/>
            <a:miter lim="800000"/>
            <a:headEnd/>
            <a:tailEnd/>
          </a:ln>
        </p:spPr>
      </p:pic>
      <p:sp>
        <p:nvSpPr>
          <p:cNvPr id="21507" name="Rectangle 3"/>
          <p:cNvSpPr>
            <a:spLocks noGrp="1" noChangeArrowheads="1"/>
          </p:cNvSpPr>
          <p:nvPr>
            <p:ph type="title"/>
          </p:nvPr>
        </p:nvSpPr>
        <p:spPr bwMode="auto">
          <a:xfrm>
            <a:off x="457200" y="127000"/>
            <a:ext cx="8229600" cy="69532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zh-CN" smtClean="0"/>
              <a:t>单击此处编辑母版标题样式</a:t>
            </a:r>
          </a:p>
        </p:txBody>
      </p:sp>
      <p:sp>
        <p:nvSpPr>
          <p:cNvPr id="21508" name="Rectangle 4"/>
          <p:cNvSpPr>
            <a:spLocks noGrp="1" noChangeArrowheads="1"/>
          </p:cNvSpPr>
          <p:nvPr>
            <p:ph type="body" idx="1"/>
          </p:nvPr>
        </p:nvSpPr>
        <p:spPr bwMode="auto">
          <a:xfrm>
            <a:off x="457200" y="987425"/>
            <a:ext cx="8229600" cy="3606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zh-CN" smtClean="0"/>
              <a:t>单击此处编辑母版文本样式</a:t>
            </a:r>
          </a:p>
          <a:p>
            <a:pPr lvl="1"/>
            <a:r>
              <a:rPr lang="zh-CN" smtClean="0"/>
              <a:t>第二级</a:t>
            </a:r>
          </a:p>
          <a:p>
            <a:pPr lvl="2"/>
            <a:r>
              <a:rPr lang="zh-CN" smtClean="0"/>
              <a:t>第三级</a:t>
            </a:r>
          </a:p>
          <a:p>
            <a:pPr lvl="3"/>
            <a:r>
              <a:rPr lang="zh-CN" smtClean="0"/>
              <a:t>第四级</a:t>
            </a:r>
          </a:p>
          <a:p>
            <a:pPr lvl="4"/>
            <a:r>
              <a:rPr lang="zh-CN" smtClean="0"/>
              <a:t>第五级</a:t>
            </a:r>
          </a:p>
        </p:txBody>
      </p:sp>
    </p:spTree>
  </p:cSld>
  <p:clrMap bg1="lt1" tx1="dk1" bg2="lt2" tx2="dk2" accent1="accent1" accent2="accent2" accent3="accent3" accent4="accent4" accent5="accent5" accent6="accent6" hlink="hlink" folHlink="folHlink"/>
  <p:sldLayoutIdLst>
    <p:sldLayoutId id="2147484280" r:id="rId1"/>
    <p:sldLayoutId id="2147484221" r:id="rId2"/>
    <p:sldLayoutId id="2147484222" r:id="rId3"/>
    <p:sldLayoutId id="2147484223" r:id="rId4"/>
    <p:sldLayoutId id="2147484224" r:id="rId5"/>
    <p:sldLayoutId id="2147484225" r:id="rId6"/>
    <p:sldLayoutId id="2147484226" r:id="rId7"/>
    <p:sldLayoutId id="2147484227" r:id="rId8"/>
    <p:sldLayoutId id="2147484228" r:id="rId9"/>
    <p:sldLayoutId id="2147484229" r:id="rId10"/>
    <p:sldLayoutId id="2147484230" r:id="rId11"/>
  </p:sldLayoutIdLst>
  <p:transition>
    <p:fade/>
  </p:transition>
  <p:txStyles>
    <p:titleStyle>
      <a:lvl1pPr algn="r" rtl="0" eaLnBrk="0" fontAlgn="base" hangingPunct="0">
        <a:spcBef>
          <a:spcPct val="0"/>
        </a:spcBef>
        <a:spcAft>
          <a:spcPct val="0"/>
        </a:spcAft>
        <a:defRPr sz="3200">
          <a:solidFill>
            <a:srgbClr val="FCEEE0"/>
          </a:solidFill>
          <a:latin typeface="+mj-lt"/>
          <a:ea typeface="+mj-ea"/>
          <a:cs typeface="+mj-cs"/>
        </a:defRPr>
      </a:lvl1pPr>
      <a:lvl2pPr algn="r" rtl="0" eaLnBrk="0" fontAlgn="base" hangingPunct="0">
        <a:spcBef>
          <a:spcPct val="0"/>
        </a:spcBef>
        <a:spcAft>
          <a:spcPct val="0"/>
        </a:spcAft>
        <a:defRPr sz="3200">
          <a:solidFill>
            <a:srgbClr val="FCEEE0"/>
          </a:solidFill>
          <a:latin typeface="Verdana" pitchFamily="34" charset="0"/>
          <a:ea typeface="微软雅黑" pitchFamily="34" charset="-122"/>
        </a:defRPr>
      </a:lvl2pPr>
      <a:lvl3pPr algn="r" rtl="0" eaLnBrk="0" fontAlgn="base" hangingPunct="0">
        <a:spcBef>
          <a:spcPct val="0"/>
        </a:spcBef>
        <a:spcAft>
          <a:spcPct val="0"/>
        </a:spcAft>
        <a:defRPr sz="3200">
          <a:solidFill>
            <a:srgbClr val="FCEEE0"/>
          </a:solidFill>
          <a:latin typeface="Verdana" pitchFamily="34" charset="0"/>
          <a:ea typeface="微软雅黑" pitchFamily="34" charset="-122"/>
        </a:defRPr>
      </a:lvl3pPr>
      <a:lvl4pPr algn="r" rtl="0" eaLnBrk="0" fontAlgn="base" hangingPunct="0">
        <a:spcBef>
          <a:spcPct val="0"/>
        </a:spcBef>
        <a:spcAft>
          <a:spcPct val="0"/>
        </a:spcAft>
        <a:defRPr sz="3200">
          <a:solidFill>
            <a:srgbClr val="FCEEE0"/>
          </a:solidFill>
          <a:latin typeface="Verdana" pitchFamily="34" charset="0"/>
          <a:ea typeface="微软雅黑" pitchFamily="34" charset="-122"/>
        </a:defRPr>
      </a:lvl4pPr>
      <a:lvl5pPr algn="r" rtl="0" eaLnBrk="0" fontAlgn="base" hangingPunct="0">
        <a:spcBef>
          <a:spcPct val="0"/>
        </a:spcBef>
        <a:spcAft>
          <a:spcPct val="0"/>
        </a:spcAft>
        <a:defRPr sz="3200">
          <a:solidFill>
            <a:srgbClr val="FCEEE0"/>
          </a:solidFill>
          <a:latin typeface="Verdana" pitchFamily="34" charset="0"/>
          <a:ea typeface="微软雅黑" pitchFamily="34" charset="-122"/>
        </a:defRPr>
      </a:lvl5pPr>
      <a:lvl6pPr marL="457200" algn="r" rtl="0" eaLnBrk="0" fontAlgn="base" hangingPunct="0">
        <a:spcBef>
          <a:spcPct val="0"/>
        </a:spcBef>
        <a:spcAft>
          <a:spcPct val="0"/>
        </a:spcAft>
        <a:defRPr sz="3200">
          <a:solidFill>
            <a:srgbClr val="FCEEE0"/>
          </a:solidFill>
          <a:latin typeface="Verdana" pitchFamily="34" charset="0"/>
          <a:ea typeface="微软雅黑" pitchFamily="34" charset="-122"/>
        </a:defRPr>
      </a:lvl6pPr>
      <a:lvl7pPr marL="914400" algn="r" rtl="0" eaLnBrk="0" fontAlgn="base" hangingPunct="0">
        <a:spcBef>
          <a:spcPct val="0"/>
        </a:spcBef>
        <a:spcAft>
          <a:spcPct val="0"/>
        </a:spcAft>
        <a:defRPr sz="3200">
          <a:solidFill>
            <a:srgbClr val="FCEEE0"/>
          </a:solidFill>
          <a:latin typeface="Verdana" pitchFamily="34" charset="0"/>
          <a:ea typeface="微软雅黑" pitchFamily="34" charset="-122"/>
        </a:defRPr>
      </a:lvl7pPr>
      <a:lvl8pPr marL="1371600" algn="r" rtl="0" eaLnBrk="0" fontAlgn="base" hangingPunct="0">
        <a:spcBef>
          <a:spcPct val="0"/>
        </a:spcBef>
        <a:spcAft>
          <a:spcPct val="0"/>
        </a:spcAft>
        <a:defRPr sz="3200">
          <a:solidFill>
            <a:srgbClr val="FCEEE0"/>
          </a:solidFill>
          <a:latin typeface="Verdana" pitchFamily="34" charset="0"/>
          <a:ea typeface="微软雅黑" pitchFamily="34" charset="-122"/>
        </a:defRPr>
      </a:lvl8pPr>
      <a:lvl9pPr marL="1828800" algn="r" rtl="0" eaLnBrk="0" fontAlgn="base" hangingPunct="0">
        <a:spcBef>
          <a:spcPct val="0"/>
        </a:spcBef>
        <a:spcAft>
          <a:spcPct val="0"/>
        </a:spcAft>
        <a:defRPr sz="3200">
          <a:solidFill>
            <a:srgbClr val="FCEEE0"/>
          </a:solidFill>
          <a:latin typeface="Verdana" pitchFamily="34" charset="0"/>
          <a:ea typeface="微软雅黑" pitchFamily="34" charset="-122"/>
        </a:defRPr>
      </a:lvl9pPr>
    </p:titleStyle>
    <p:bodyStyle>
      <a:lvl1pPr marL="342900" indent="-342900" algn="l" rtl="0" eaLnBrk="0" fontAlgn="base" hangingPunct="0">
        <a:spcBef>
          <a:spcPct val="20000"/>
        </a:spcBef>
        <a:spcAft>
          <a:spcPct val="0"/>
        </a:spcAft>
        <a:buClr>
          <a:schemeClr val="folHlink"/>
        </a:buClr>
        <a:buFont typeface="Wingdings" pitchFamily="2" charset="2"/>
        <a:buChar char="u"/>
        <a:defRPr sz="2400">
          <a:solidFill>
            <a:schemeClr val="folHlink"/>
          </a:solidFill>
          <a:latin typeface="+mn-lt"/>
          <a:ea typeface="+mn-ea"/>
          <a:cs typeface="+mn-cs"/>
        </a:defRPr>
      </a:lvl1pPr>
      <a:lvl2pPr marL="742950" indent="-285750" algn="l" rtl="0" eaLnBrk="0" fontAlgn="base" hangingPunct="0">
        <a:spcBef>
          <a:spcPct val="20000"/>
        </a:spcBef>
        <a:spcAft>
          <a:spcPct val="0"/>
        </a:spcAft>
        <a:buClr>
          <a:schemeClr val="folHlink"/>
        </a:buClr>
        <a:buSzPct val="60000"/>
        <a:buFont typeface="Wingdings" pitchFamily="2" charset="2"/>
        <a:buChar char="n"/>
        <a:defRPr sz="2400">
          <a:solidFill>
            <a:schemeClr val="tx1"/>
          </a:solidFill>
          <a:latin typeface="+mn-lt"/>
          <a:ea typeface="+mn-ea"/>
        </a:defRPr>
      </a:lvl2pPr>
      <a:lvl3pPr marL="1143000" indent="-228600" algn="l" rtl="0" eaLnBrk="0" fontAlgn="base" hangingPunct="0">
        <a:spcBef>
          <a:spcPct val="20000"/>
        </a:spcBef>
        <a:spcAft>
          <a:spcPct val="0"/>
        </a:spcAft>
        <a:buClr>
          <a:schemeClr val="folHlink"/>
        </a:buClr>
        <a:buSzPct val="60000"/>
        <a:buFont typeface="Wingdings" pitchFamily="2" charset="2"/>
        <a:buChar char="n"/>
        <a:defRPr sz="2400">
          <a:solidFill>
            <a:schemeClr val="tx1"/>
          </a:solidFill>
          <a:latin typeface="+mn-lt"/>
          <a:ea typeface="+mn-ea"/>
        </a:defRPr>
      </a:lvl3pPr>
      <a:lvl4pPr marL="1600200" indent="-228600" algn="l" rtl="0" eaLnBrk="0" fontAlgn="base" hangingPunct="0">
        <a:spcBef>
          <a:spcPct val="20000"/>
        </a:spcBef>
        <a:spcAft>
          <a:spcPct val="0"/>
        </a:spcAft>
        <a:buClr>
          <a:schemeClr val="folHlink"/>
        </a:buClr>
        <a:buSzPct val="60000"/>
        <a:buFont typeface="Wingdings" pitchFamily="2" charset="2"/>
        <a:buChar char="n"/>
        <a:defRPr sz="2400">
          <a:solidFill>
            <a:schemeClr val="tx1"/>
          </a:solidFill>
          <a:latin typeface="+mn-lt"/>
          <a:ea typeface="+mn-ea"/>
        </a:defRPr>
      </a:lvl4pPr>
      <a:lvl5pPr marL="2057400" indent="-228600" algn="l" rtl="0" eaLnBrk="0" fontAlgn="base" hangingPunct="0">
        <a:spcBef>
          <a:spcPct val="20000"/>
        </a:spcBef>
        <a:spcAft>
          <a:spcPct val="0"/>
        </a:spcAft>
        <a:buClr>
          <a:schemeClr val="folHlink"/>
        </a:buClr>
        <a:buSzPct val="60000"/>
        <a:buFont typeface="Wingdings" pitchFamily="2" charset="2"/>
        <a:buChar char="n"/>
        <a:defRPr sz="2400">
          <a:solidFill>
            <a:schemeClr val="tx1"/>
          </a:solidFill>
          <a:latin typeface="+mn-lt"/>
          <a:ea typeface="+mn-ea"/>
        </a:defRPr>
      </a:lvl5pPr>
      <a:lvl6pPr marL="2514600" indent="-228600" algn="l" rtl="0" eaLnBrk="0" fontAlgn="base" hangingPunct="0">
        <a:spcBef>
          <a:spcPct val="20000"/>
        </a:spcBef>
        <a:spcAft>
          <a:spcPct val="0"/>
        </a:spcAft>
        <a:buClr>
          <a:schemeClr val="folHlink"/>
        </a:buClr>
        <a:buSzPct val="60000"/>
        <a:buFont typeface="Wingdings" pitchFamily="2" charset="2"/>
        <a:buChar char="n"/>
        <a:defRPr sz="2400">
          <a:solidFill>
            <a:schemeClr val="tx1"/>
          </a:solidFill>
          <a:latin typeface="+mn-lt"/>
          <a:ea typeface="+mn-ea"/>
        </a:defRPr>
      </a:lvl6pPr>
      <a:lvl7pPr marL="2971800" indent="-228600" algn="l" rtl="0" eaLnBrk="0" fontAlgn="base" hangingPunct="0">
        <a:spcBef>
          <a:spcPct val="20000"/>
        </a:spcBef>
        <a:spcAft>
          <a:spcPct val="0"/>
        </a:spcAft>
        <a:buClr>
          <a:schemeClr val="folHlink"/>
        </a:buClr>
        <a:buSzPct val="60000"/>
        <a:buFont typeface="Wingdings" pitchFamily="2" charset="2"/>
        <a:buChar char="n"/>
        <a:defRPr sz="2400">
          <a:solidFill>
            <a:schemeClr val="tx1"/>
          </a:solidFill>
          <a:latin typeface="+mn-lt"/>
          <a:ea typeface="+mn-ea"/>
        </a:defRPr>
      </a:lvl7pPr>
      <a:lvl8pPr marL="3429000" indent="-228600" algn="l" rtl="0" eaLnBrk="0" fontAlgn="base" hangingPunct="0">
        <a:spcBef>
          <a:spcPct val="20000"/>
        </a:spcBef>
        <a:spcAft>
          <a:spcPct val="0"/>
        </a:spcAft>
        <a:buClr>
          <a:schemeClr val="folHlink"/>
        </a:buClr>
        <a:buSzPct val="60000"/>
        <a:buFont typeface="Wingdings" pitchFamily="2" charset="2"/>
        <a:buChar char="n"/>
        <a:defRPr sz="2400">
          <a:solidFill>
            <a:schemeClr val="tx1"/>
          </a:solidFill>
          <a:latin typeface="+mn-lt"/>
          <a:ea typeface="+mn-ea"/>
        </a:defRPr>
      </a:lvl8pPr>
      <a:lvl9pPr marL="3886200" indent="-228600" algn="l" rtl="0" eaLnBrk="0" fontAlgn="base" hangingPunct="0">
        <a:spcBef>
          <a:spcPct val="20000"/>
        </a:spcBef>
        <a:spcAft>
          <a:spcPct val="0"/>
        </a:spcAft>
        <a:buClr>
          <a:schemeClr val="folHlink"/>
        </a:buClr>
        <a:buSzPct val="60000"/>
        <a:buFont typeface="Wingdings" pitchFamily="2" charset="2"/>
        <a:buChar char="n"/>
        <a:defRPr sz="24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bwMode="auto">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3074" name="Rectangle 5"/>
          <p:cNvSpPr>
            <a:spLocks noGrp="1" noChangeArrowheads="1"/>
          </p:cNvSpPr>
          <p:nvPr/>
        </p:nvSpPr>
        <p:spPr bwMode="auto">
          <a:xfrm>
            <a:off x="3124200" y="4775200"/>
            <a:ext cx="2895600" cy="184150"/>
          </a:xfrm>
          <a:prstGeom prst="rect">
            <a:avLst/>
          </a:prstGeom>
          <a:noFill/>
          <a:ln w="9525">
            <a:noFill/>
            <a:miter lim="800000"/>
            <a:headEnd/>
            <a:tailEnd/>
          </a:ln>
        </p:spPr>
        <p:txBody>
          <a:bodyPr/>
          <a:lstStyle/>
          <a:p>
            <a:pPr>
              <a:defRPr/>
            </a:pPr>
            <a:endParaRPr lang="zh-CN" altLang="zh-CN"/>
          </a:p>
        </p:txBody>
      </p:sp>
      <p:sp>
        <p:nvSpPr>
          <p:cNvPr id="2051" name="Rectangle 3"/>
          <p:cNvSpPr>
            <a:spLocks noGrp="1" noChangeArrowheads="1"/>
          </p:cNvSpPr>
          <p:nvPr>
            <p:ph type="title"/>
          </p:nvPr>
        </p:nvSpPr>
        <p:spPr bwMode="auto">
          <a:xfrm>
            <a:off x="457200" y="206375"/>
            <a:ext cx="8229600" cy="85725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zh-CN" smtClean="0"/>
              <a:t>单击此处编辑母版标题样式</a:t>
            </a:r>
          </a:p>
        </p:txBody>
      </p:sp>
      <p:sp>
        <p:nvSpPr>
          <p:cNvPr id="2052" name="Rectangle 4"/>
          <p:cNvSpPr>
            <a:spLocks noGrp="1" noChangeArrowheads="1"/>
          </p:cNvSpPr>
          <p:nvPr>
            <p:ph type="body" idx="1"/>
          </p:nvPr>
        </p:nvSpPr>
        <p:spPr bwMode="auto">
          <a:xfrm>
            <a:off x="457200" y="1200150"/>
            <a:ext cx="8229600" cy="339407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zh-CN" smtClean="0"/>
              <a:t>单击此处编辑母版文本样式</a:t>
            </a:r>
          </a:p>
          <a:p>
            <a:pPr lvl="1"/>
            <a:r>
              <a:rPr lang="zh-CN" smtClean="0"/>
              <a:t>第二级</a:t>
            </a:r>
          </a:p>
          <a:p>
            <a:pPr lvl="2"/>
            <a:r>
              <a:rPr lang="zh-CN" smtClean="0"/>
              <a:t>第三级</a:t>
            </a:r>
          </a:p>
          <a:p>
            <a:pPr lvl="3"/>
            <a:r>
              <a:rPr lang="zh-CN" smtClean="0"/>
              <a:t>第四级</a:t>
            </a:r>
          </a:p>
          <a:p>
            <a:pPr lvl="4"/>
            <a:r>
              <a:rPr lang="zh-CN" smtClean="0"/>
              <a:t>第五级</a:t>
            </a:r>
          </a:p>
        </p:txBody>
      </p:sp>
    </p:spTree>
  </p:cSld>
  <p:clrMap bg1="lt1" tx1="dk1" bg2="lt2" tx2="dk2" accent1="accent1" accent2="accent2" accent3="accent3" accent4="accent4" accent5="accent5" accent6="accent6" hlink="hlink" folHlink="folHlink"/>
  <p:sldLayoutIdLst>
    <p:sldLayoutId id="2147484262" r:id="rId1"/>
    <p:sldLayoutId id="2147484030" r:id="rId2"/>
    <p:sldLayoutId id="2147484031" r:id="rId3"/>
    <p:sldLayoutId id="2147484032" r:id="rId4"/>
    <p:sldLayoutId id="2147484033" r:id="rId5"/>
    <p:sldLayoutId id="2147484034" r:id="rId6"/>
    <p:sldLayoutId id="2147484035" r:id="rId7"/>
    <p:sldLayoutId id="2147484036" r:id="rId8"/>
    <p:sldLayoutId id="2147484037" r:id="rId9"/>
    <p:sldLayoutId id="2147484038" r:id="rId10"/>
    <p:sldLayoutId id="2147484039" r:id="rId11"/>
  </p:sldLayoutIdLst>
  <p:txStyles>
    <p:titleStyle>
      <a:lvl1pPr algn="l" rtl="0" eaLnBrk="0" fontAlgn="base" hangingPunct="0">
        <a:spcBef>
          <a:spcPct val="0"/>
        </a:spcBef>
        <a:spcAft>
          <a:spcPct val="0"/>
        </a:spcAft>
        <a:defRPr sz="3600">
          <a:solidFill>
            <a:schemeClr val="tx1"/>
          </a:solidFill>
          <a:latin typeface="+mj-lt"/>
          <a:ea typeface="+mj-ea"/>
          <a:cs typeface="+mj-cs"/>
        </a:defRPr>
      </a:lvl1pPr>
      <a:lvl2pPr algn="l" rtl="0" eaLnBrk="0" fontAlgn="base" hangingPunct="0">
        <a:spcBef>
          <a:spcPct val="0"/>
        </a:spcBef>
        <a:spcAft>
          <a:spcPct val="0"/>
        </a:spcAft>
        <a:defRPr sz="3600">
          <a:solidFill>
            <a:schemeClr val="tx1"/>
          </a:solidFill>
          <a:latin typeface="Calibri" pitchFamily="34" charset="0"/>
          <a:ea typeface="微软雅黑" pitchFamily="34" charset="-122"/>
        </a:defRPr>
      </a:lvl2pPr>
      <a:lvl3pPr algn="l" rtl="0" eaLnBrk="0" fontAlgn="base" hangingPunct="0">
        <a:spcBef>
          <a:spcPct val="0"/>
        </a:spcBef>
        <a:spcAft>
          <a:spcPct val="0"/>
        </a:spcAft>
        <a:defRPr sz="3600">
          <a:solidFill>
            <a:schemeClr val="tx1"/>
          </a:solidFill>
          <a:latin typeface="Calibri" pitchFamily="34" charset="0"/>
          <a:ea typeface="微软雅黑" pitchFamily="34" charset="-122"/>
        </a:defRPr>
      </a:lvl3pPr>
      <a:lvl4pPr algn="l" rtl="0" eaLnBrk="0" fontAlgn="base" hangingPunct="0">
        <a:spcBef>
          <a:spcPct val="0"/>
        </a:spcBef>
        <a:spcAft>
          <a:spcPct val="0"/>
        </a:spcAft>
        <a:defRPr sz="3600">
          <a:solidFill>
            <a:schemeClr val="tx1"/>
          </a:solidFill>
          <a:latin typeface="Calibri" pitchFamily="34" charset="0"/>
          <a:ea typeface="微软雅黑" pitchFamily="34" charset="-122"/>
        </a:defRPr>
      </a:lvl4pPr>
      <a:lvl5pPr algn="l" rtl="0" eaLnBrk="0" fontAlgn="base" hangingPunct="0">
        <a:spcBef>
          <a:spcPct val="0"/>
        </a:spcBef>
        <a:spcAft>
          <a:spcPct val="0"/>
        </a:spcAft>
        <a:defRPr sz="3600">
          <a:solidFill>
            <a:schemeClr val="tx1"/>
          </a:solidFill>
          <a:latin typeface="Calibri" pitchFamily="34" charset="0"/>
          <a:ea typeface="微软雅黑" pitchFamily="34" charset="-122"/>
        </a:defRPr>
      </a:lvl5pPr>
      <a:lvl6pPr marL="457200" algn="l" rtl="0" eaLnBrk="0" fontAlgn="base" hangingPunct="0">
        <a:spcBef>
          <a:spcPct val="0"/>
        </a:spcBef>
        <a:spcAft>
          <a:spcPct val="0"/>
        </a:spcAft>
        <a:defRPr sz="3600">
          <a:solidFill>
            <a:schemeClr val="tx1"/>
          </a:solidFill>
          <a:latin typeface="Calibri" pitchFamily="34" charset="0"/>
          <a:ea typeface="微软雅黑" pitchFamily="34" charset="-122"/>
        </a:defRPr>
      </a:lvl6pPr>
      <a:lvl7pPr marL="914400" algn="l" rtl="0" eaLnBrk="0" fontAlgn="base" hangingPunct="0">
        <a:spcBef>
          <a:spcPct val="0"/>
        </a:spcBef>
        <a:spcAft>
          <a:spcPct val="0"/>
        </a:spcAft>
        <a:defRPr sz="3600">
          <a:solidFill>
            <a:schemeClr val="tx1"/>
          </a:solidFill>
          <a:latin typeface="Calibri" pitchFamily="34" charset="0"/>
          <a:ea typeface="微软雅黑" pitchFamily="34" charset="-122"/>
        </a:defRPr>
      </a:lvl7pPr>
      <a:lvl8pPr marL="1371600" algn="l" rtl="0" eaLnBrk="0" fontAlgn="base" hangingPunct="0">
        <a:spcBef>
          <a:spcPct val="0"/>
        </a:spcBef>
        <a:spcAft>
          <a:spcPct val="0"/>
        </a:spcAft>
        <a:defRPr sz="3600">
          <a:solidFill>
            <a:schemeClr val="tx1"/>
          </a:solidFill>
          <a:latin typeface="Calibri" pitchFamily="34" charset="0"/>
          <a:ea typeface="微软雅黑" pitchFamily="34" charset="-122"/>
        </a:defRPr>
      </a:lvl8pPr>
      <a:lvl9pPr marL="1828800" algn="l" rtl="0" eaLnBrk="0" fontAlgn="base" hangingPunct="0">
        <a:spcBef>
          <a:spcPct val="0"/>
        </a:spcBef>
        <a:spcAft>
          <a:spcPct val="0"/>
        </a:spcAft>
        <a:defRPr sz="3600">
          <a:solidFill>
            <a:schemeClr val="tx1"/>
          </a:solidFill>
          <a:latin typeface="Calibri" pitchFamily="34" charset="0"/>
          <a:ea typeface="微软雅黑" pitchFamily="34" charset="-122"/>
        </a:defRPr>
      </a:lvl9pPr>
    </p:titleStyle>
    <p:bodyStyle>
      <a:lvl1pPr marL="342900" indent="-342900" algn="l" rtl="0" eaLnBrk="0" fontAlgn="base" hangingPunct="0">
        <a:spcBef>
          <a:spcPct val="20000"/>
        </a:spcBef>
        <a:spcAft>
          <a:spcPct val="0"/>
        </a:spcAft>
        <a:buFont typeface="Arial" pitchFamily="34" charset="0"/>
        <a:buChar char="•"/>
        <a:defRPr sz="2400">
          <a:solidFill>
            <a:schemeClr val="tx1"/>
          </a:solidFill>
          <a:latin typeface="+mn-lt"/>
          <a:ea typeface="+mn-ea"/>
          <a:cs typeface="+mn-cs"/>
        </a:defRPr>
      </a:lvl1pPr>
      <a:lvl2pPr marL="742950" indent="-285750" algn="l" rtl="0" eaLnBrk="0" fontAlgn="base" hangingPunct="0">
        <a:spcBef>
          <a:spcPct val="20000"/>
        </a:spcBef>
        <a:spcAft>
          <a:spcPct val="0"/>
        </a:spcAft>
        <a:buFont typeface="Arial" pitchFamily="34" charset="0"/>
        <a:buChar char="–"/>
        <a:defRPr sz="2000">
          <a:solidFill>
            <a:schemeClr val="tx1"/>
          </a:solidFill>
          <a:latin typeface="+mn-lt"/>
          <a:ea typeface="+mn-ea"/>
        </a:defRPr>
      </a:lvl2pPr>
      <a:lvl3pPr marL="1143000" indent="-228600" algn="l" rtl="0" eaLnBrk="0" fontAlgn="base" hangingPunct="0">
        <a:spcBef>
          <a:spcPct val="20000"/>
        </a:spcBef>
        <a:spcAft>
          <a:spcPct val="0"/>
        </a:spcAft>
        <a:buFont typeface="Arial" pitchFamily="34" charset="0"/>
        <a:buChar char="•"/>
        <a:defRPr sz="2400">
          <a:solidFill>
            <a:schemeClr val="tx1"/>
          </a:solidFill>
          <a:latin typeface="+mn-lt"/>
          <a:ea typeface="+mn-ea"/>
        </a:defRPr>
      </a:lvl3pPr>
      <a:lvl4pPr marL="1600200" indent="-228600" algn="l" rtl="0" eaLnBrk="0" fontAlgn="base" hangingPunct="0">
        <a:spcBef>
          <a:spcPct val="20000"/>
        </a:spcBef>
        <a:spcAft>
          <a:spcPct val="0"/>
        </a:spcAft>
        <a:buFont typeface="Arial" pitchFamily="34" charset="0"/>
        <a:buChar char="–"/>
        <a:defRPr sz="1600">
          <a:solidFill>
            <a:schemeClr val="tx1"/>
          </a:solidFill>
          <a:latin typeface="+mn-lt"/>
          <a:ea typeface="+mn-ea"/>
        </a:defRPr>
      </a:lvl4pPr>
      <a:lvl5pPr marL="2057400" indent="-228600" algn="l" rtl="0" eaLnBrk="0" fontAlgn="base" hangingPunct="0">
        <a:spcBef>
          <a:spcPct val="20000"/>
        </a:spcBef>
        <a:spcAft>
          <a:spcPct val="0"/>
        </a:spcAft>
        <a:buFont typeface="Arial" pitchFamily="34" charset="0"/>
        <a:buChar char="»"/>
        <a:defRPr sz="1600">
          <a:solidFill>
            <a:schemeClr val="tx1"/>
          </a:solidFill>
          <a:latin typeface="+mn-lt"/>
          <a:ea typeface="+mn-ea"/>
        </a:defRPr>
      </a:lvl5pPr>
      <a:lvl6pPr marL="2514600" indent="-228600" algn="l" rtl="0" eaLnBrk="0" fontAlgn="base" hangingPunct="0">
        <a:spcBef>
          <a:spcPct val="20000"/>
        </a:spcBef>
        <a:spcAft>
          <a:spcPct val="0"/>
        </a:spcAft>
        <a:buFont typeface="Arial" pitchFamily="34" charset="0"/>
        <a:buChar char="»"/>
        <a:defRPr sz="1600">
          <a:solidFill>
            <a:schemeClr val="tx1"/>
          </a:solidFill>
          <a:latin typeface="+mn-lt"/>
          <a:ea typeface="+mn-ea"/>
        </a:defRPr>
      </a:lvl6pPr>
      <a:lvl7pPr marL="2971800" indent="-228600" algn="l" rtl="0" eaLnBrk="0" fontAlgn="base" hangingPunct="0">
        <a:spcBef>
          <a:spcPct val="20000"/>
        </a:spcBef>
        <a:spcAft>
          <a:spcPct val="0"/>
        </a:spcAft>
        <a:buFont typeface="Arial" pitchFamily="34" charset="0"/>
        <a:buChar char="»"/>
        <a:defRPr sz="1600">
          <a:solidFill>
            <a:schemeClr val="tx1"/>
          </a:solidFill>
          <a:latin typeface="+mn-lt"/>
          <a:ea typeface="+mn-ea"/>
        </a:defRPr>
      </a:lvl7pPr>
      <a:lvl8pPr marL="3429000" indent="-228600" algn="l" rtl="0" eaLnBrk="0" fontAlgn="base" hangingPunct="0">
        <a:spcBef>
          <a:spcPct val="20000"/>
        </a:spcBef>
        <a:spcAft>
          <a:spcPct val="0"/>
        </a:spcAft>
        <a:buFont typeface="Arial" pitchFamily="34" charset="0"/>
        <a:buChar char="»"/>
        <a:defRPr sz="1600">
          <a:solidFill>
            <a:schemeClr val="tx1"/>
          </a:solidFill>
          <a:latin typeface="+mn-lt"/>
          <a:ea typeface="+mn-ea"/>
        </a:defRPr>
      </a:lvl8pPr>
      <a:lvl9pPr marL="3886200" indent="-228600" algn="l" rtl="0" eaLnBrk="0" fontAlgn="base" hangingPunct="0">
        <a:spcBef>
          <a:spcPct val="20000"/>
        </a:spcBef>
        <a:spcAft>
          <a:spcPct val="0"/>
        </a:spcAft>
        <a:buFont typeface="Arial" pitchFamily="34" charset="0"/>
        <a:buChar char="»"/>
        <a:defRPr sz="16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0.xml><?xml version="1.0" encoding="utf-8"?>
<p:sldMaster xmlns:a="http://schemas.openxmlformats.org/drawingml/2006/main" xmlns:r="http://schemas.openxmlformats.org/officeDocument/2006/relationships" xmlns:p="http://schemas.openxmlformats.org/presentationml/2006/main">
  <p:cSld>
    <p:bg bwMode="auto">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44034" name="Rectangle 2"/>
          <p:cNvSpPr>
            <a:spLocks noGrp="1" noChangeArrowheads="1"/>
          </p:cNvSpPr>
          <p:nvPr>
            <p:ph type="dt" sz="half" idx="2"/>
          </p:nvPr>
        </p:nvSpPr>
        <p:spPr bwMode="auto">
          <a:xfrm>
            <a:off x="457200" y="4683125"/>
            <a:ext cx="2133600" cy="3587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0" hangingPunct="0">
              <a:defRPr sz="1400" smtClean="0"/>
            </a:lvl1pPr>
          </a:lstStyle>
          <a:p>
            <a:pPr>
              <a:defRPr/>
            </a:pPr>
            <a:fld id="{F770FAAF-8522-4D61-A84D-F93DF3812FD8}" type="datetimeFigureOut">
              <a:rPr lang="zh-CN" altLang="en-US"/>
              <a:pPr>
                <a:defRPr/>
              </a:pPr>
              <a:t>2014/7/7</a:t>
            </a:fld>
            <a:endParaRPr lang="zh-CN" altLang="zh-CN"/>
          </a:p>
        </p:txBody>
      </p:sp>
      <p:sp>
        <p:nvSpPr>
          <p:cNvPr id="22531" name="Rectangle 3"/>
          <p:cNvSpPr>
            <a:spLocks noGrp="1" noChangeArrowheads="1"/>
          </p:cNvSpPr>
          <p:nvPr>
            <p:ph type="title"/>
          </p:nvPr>
        </p:nvSpPr>
        <p:spPr bwMode="auto">
          <a:xfrm>
            <a:off x="457200" y="206375"/>
            <a:ext cx="8229600" cy="85725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zh-CN" smtClean="0"/>
              <a:t>单击此处编辑母版标题样式</a:t>
            </a:r>
          </a:p>
        </p:txBody>
      </p:sp>
      <p:sp>
        <p:nvSpPr>
          <p:cNvPr id="22532" name="Rectangle 4"/>
          <p:cNvSpPr>
            <a:spLocks noGrp="1" noChangeArrowheads="1"/>
          </p:cNvSpPr>
          <p:nvPr>
            <p:ph type="body" idx="1"/>
          </p:nvPr>
        </p:nvSpPr>
        <p:spPr bwMode="auto">
          <a:xfrm>
            <a:off x="457200" y="1200150"/>
            <a:ext cx="8229600" cy="339407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zh-CN" smtClean="0"/>
              <a:t>单击此处编辑母版文本样式</a:t>
            </a:r>
          </a:p>
          <a:p>
            <a:pPr lvl="1"/>
            <a:r>
              <a:rPr lang="zh-CN" smtClean="0"/>
              <a:t>第二级</a:t>
            </a:r>
          </a:p>
          <a:p>
            <a:pPr lvl="2"/>
            <a:r>
              <a:rPr lang="zh-CN" smtClean="0"/>
              <a:t>第三级</a:t>
            </a:r>
          </a:p>
          <a:p>
            <a:pPr lvl="3"/>
            <a:r>
              <a:rPr lang="zh-CN" smtClean="0"/>
              <a:t>第四级</a:t>
            </a:r>
          </a:p>
          <a:p>
            <a:pPr lvl="4"/>
            <a:r>
              <a:rPr lang="zh-CN" smtClean="0"/>
              <a:t>第五级</a:t>
            </a:r>
          </a:p>
        </p:txBody>
      </p:sp>
    </p:spTree>
  </p:cSld>
  <p:clrMap bg1="lt1" tx1="dk1" bg2="lt2" tx2="dk2" accent1="accent1" accent2="accent2" accent3="accent3" accent4="accent4" accent5="accent5" accent6="accent6" hlink="hlink" folHlink="folHlink"/>
  <p:sldLayoutIdLst>
    <p:sldLayoutId id="2147484281" r:id="rId1"/>
    <p:sldLayoutId id="2147484231" r:id="rId2"/>
    <p:sldLayoutId id="2147484232" r:id="rId3"/>
    <p:sldLayoutId id="2147484233" r:id="rId4"/>
    <p:sldLayoutId id="2147484234" r:id="rId5"/>
    <p:sldLayoutId id="2147484235" r:id="rId6"/>
    <p:sldLayoutId id="2147484236" r:id="rId7"/>
    <p:sldLayoutId id="2147484237" r:id="rId8"/>
    <p:sldLayoutId id="2147484238" r:id="rId9"/>
    <p:sldLayoutId id="2147484239" r:id="rId10"/>
    <p:sldLayoutId id="2147484240" r:id="rId11"/>
  </p:sldLayoutIdLst>
  <p:transition>
    <p:fade/>
  </p:transition>
  <p:txStyles>
    <p:titleStyle>
      <a:lvl1pPr algn="l" rtl="0" eaLnBrk="0" fontAlgn="base" hangingPunct="0">
        <a:spcBef>
          <a:spcPct val="0"/>
        </a:spcBef>
        <a:spcAft>
          <a:spcPct val="0"/>
        </a:spcAft>
        <a:defRPr sz="3200">
          <a:solidFill>
            <a:schemeClr val="tx2"/>
          </a:solidFill>
          <a:latin typeface="+mj-lt"/>
          <a:ea typeface="+mj-ea"/>
          <a:cs typeface="+mj-cs"/>
        </a:defRPr>
      </a:lvl1pPr>
      <a:lvl2pPr algn="l" rtl="0" eaLnBrk="0" fontAlgn="base" hangingPunct="0">
        <a:spcBef>
          <a:spcPct val="0"/>
        </a:spcBef>
        <a:spcAft>
          <a:spcPct val="0"/>
        </a:spcAft>
        <a:defRPr sz="3200">
          <a:solidFill>
            <a:schemeClr val="tx2"/>
          </a:solidFill>
          <a:latin typeface="Arial" pitchFamily="34" charset="0"/>
          <a:ea typeface="微软雅黑" pitchFamily="34" charset="-122"/>
        </a:defRPr>
      </a:lvl2pPr>
      <a:lvl3pPr algn="l" rtl="0" eaLnBrk="0" fontAlgn="base" hangingPunct="0">
        <a:spcBef>
          <a:spcPct val="0"/>
        </a:spcBef>
        <a:spcAft>
          <a:spcPct val="0"/>
        </a:spcAft>
        <a:defRPr sz="3200">
          <a:solidFill>
            <a:schemeClr val="tx2"/>
          </a:solidFill>
          <a:latin typeface="Arial" pitchFamily="34" charset="0"/>
          <a:ea typeface="微软雅黑" pitchFamily="34" charset="-122"/>
        </a:defRPr>
      </a:lvl3pPr>
      <a:lvl4pPr algn="l" rtl="0" eaLnBrk="0" fontAlgn="base" hangingPunct="0">
        <a:spcBef>
          <a:spcPct val="0"/>
        </a:spcBef>
        <a:spcAft>
          <a:spcPct val="0"/>
        </a:spcAft>
        <a:defRPr sz="3200">
          <a:solidFill>
            <a:schemeClr val="tx2"/>
          </a:solidFill>
          <a:latin typeface="Arial" pitchFamily="34" charset="0"/>
          <a:ea typeface="微软雅黑" pitchFamily="34" charset="-122"/>
        </a:defRPr>
      </a:lvl4pPr>
      <a:lvl5pPr algn="l" rtl="0" eaLnBrk="0" fontAlgn="base" hangingPunct="0">
        <a:spcBef>
          <a:spcPct val="0"/>
        </a:spcBef>
        <a:spcAft>
          <a:spcPct val="0"/>
        </a:spcAft>
        <a:defRPr sz="3200">
          <a:solidFill>
            <a:schemeClr val="tx2"/>
          </a:solidFill>
          <a:latin typeface="Arial" pitchFamily="34" charset="0"/>
          <a:ea typeface="微软雅黑" pitchFamily="34" charset="-122"/>
        </a:defRPr>
      </a:lvl5pPr>
      <a:lvl6pPr marL="457200" algn="l" rtl="0" fontAlgn="base">
        <a:spcBef>
          <a:spcPct val="0"/>
        </a:spcBef>
        <a:spcAft>
          <a:spcPct val="0"/>
        </a:spcAft>
        <a:defRPr sz="3200">
          <a:solidFill>
            <a:schemeClr val="tx2"/>
          </a:solidFill>
          <a:latin typeface="Arial" pitchFamily="34" charset="0"/>
          <a:ea typeface="微软雅黑" pitchFamily="34" charset="-122"/>
        </a:defRPr>
      </a:lvl6pPr>
      <a:lvl7pPr marL="914400" algn="l" rtl="0" fontAlgn="base">
        <a:spcBef>
          <a:spcPct val="0"/>
        </a:spcBef>
        <a:spcAft>
          <a:spcPct val="0"/>
        </a:spcAft>
        <a:defRPr sz="3200">
          <a:solidFill>
            <a:schemeClr val="tx2"/>
          </a:solidFill>
          <a:latin typeface="Arial" pitchFamily="34" charset="0"/>
          <a:ea typeface="微软雅黑" pitchFamily="34" charset="-122"/>
        </a:defRPr>
      </a:lvl7pPr>
      <a:lvl8pPr marL="1371600" algn="l" rtl="0" fontAlgn="base">
        <a:spcBef>
          <a:spcPct val="0"/>
        </a:spcBef>
        <a:spcAft>
          <a:spcPct val="0"/>
        </a:spcAft>
        <a:defRPr sz="3200">
          <a:solidFill>
            <a:schemeClr val="tx2"/>
          </a:solidFill>
          <a:latin typeface="Arial" pitchFamily="34" charset="0"/>
          <a:ea typeface="微软雅黑" pitchFamily="34" charset="-122"/>
        </a:defRPr>
      </a:lvl8pPr>
      <a:lvl9pPr marL="1828800" algn="l" rtl="0" fontAlgn="base">
        <a:spcBef>
          <a:spcPct val="0"/>
        </a:spcBef>
        <a:spcAft>
          <a:spcPct val="0"/>
        </a:spcAft>
        <a:defRPr sz="3200">
          <a:solidFill>
            <a:schemeClr val="tx2"/>
          </a:solidFill>
          <a:latin typeface="Arial" pitchFamily="34" charset="0"/>
          <a:ea typeface="微软雅黑" pitchFamily="34" charset="-122"/>
        </a:defRPr>
      </a:lvl9pPr>
    </p:titleStyle>
    <p:bodyStyle>
      <a:lvl1pPr marL="342900" indent="-342900" algn="l" rtl="0" eaLnBrk="0" fontAlgn="base" hangingPunct="0">
        <a:spcBef>
          <a:spcPct val="20000"/>
        </a:spcBef>
        <a:spcAft>
          <a:spcPct val="0"/>
        </a:spcAft>
        <a:buChar char="•"/>
        <a:defRPr sz="24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000">
          <a:solidFill>
            <a:schemeClr val="tx1"/>
          </a:solidFill>
          <a:latin typeface="+mn-lt"/>
          <a:ea typeface="+mn-ea"/>
        </a:defRPr>
      </a:lvl2pPr>
      <a:lvl3pPr marL="1143000" indent="-228600" algn="l" rtl="0" eaLnBrk="0" fontAlgn="base" hangingPunct="0">
        <a:spcBef>
          <a:spcPct val="20000"/>
        </a:spcBef>
        <a:spcAft>
          <a:spcPct val="0"/>
        </a:spcAft>
        <a:buChar char="•"/>
        <a:defRPr sz="2400">
          <a:solidFill>
            <a:schemeClr val="tx1"/>
          </a:solidFill>
          <a:latin typeface="+mn-lt"/>
          <a:ea typeface="+mn-ea"/>
        </a:defRPr>
      </a:lvl3pPr>
      <a:lvl4pPr marL="1600200" indent="-228600" algn="l" rtl="0" eaLnBrk="0" fontAlgn="base" hangingPunct="0">
        <a:spcBef>
          <a:spcPct val="20000"/>
        </a:spcBef>
        <a:spcAft>
          <a:spcPct val="0"/>
        </a:spcAft>
        <a:buChar char="–"/>
        <a:defRPr sz="1600">
          <a:solidFill>
            <a:schemeClr val="tx1"/>
          </a:solidFill>
          <a:latin typeface="+mn-lt"/>
          <a:ea typeface="+mn-ea"/>
        </a:defRPr>
      </a:lvl4pPr>
      <a:lvl5pPr marL="2057400" indent="-228600" algn="l" rtl="0" eaLnBrk="0" fontAlgn="base" hangingPunct="0">
        <a:spcBef>
          <a:spcPct val="20000"/>
        </a:spcBef>
        <a:spcAft>
          <a:spcPct val="0"/>
        </a:spcAft>
        <a:buChar char="»"/>
        <a:defRPr sz="1600">
          <a:solidFill>
            <a:schemeClr val="tx1"/>
          </a:solidFill>
          <a:latin typeface="+mn-lt"/>
          <a:ea typeface="+mn-ea"/>
        </a:defRPr>
      </a:lvl5pPr>
      <a:lvl6pPr marL="2514600" indent="-228600" algn="l" rtl="0" fontAlgn="base">
        <a:spcBef>
          <a:spcPct val="20000"/>
        </a:spcBef>
        <a:spcAft>
          <a:spcPct val="0"/>
        </a:spcAft>
        <a:buChar char="»"/>
        <a:defRPr sz="1600">
          <a:solidFill>
            <a:schemeClr val="tx1"/>
          </a:solidFill>
          <a:latin typeface="+mn-lt"/>
          <a:ea typeface="+mn-ea"/>
        </a:defRPr>
      </a:lvl6pPr>
      <a:lvl7pPr marL="2971800" indent="-228600" algn="l" rtl="0" fontAlgn="base">
        <a:spcBef>
          <a:spcPct val="20000"/>
        </a:spcBef>
        <a:spcAft>
          <a:spcPct val="0"/>
        </a:spcAft>
        <a:buChar char="»"/>
        <a:defRPr sz="1600">
          <a:solidFill>
            <a:schemeClr val="tx1"/>
          </a:solidFill>
          <a:latin typeface="+mn-lt"/>
          <a:ea typeface="+mn-ea"/>
        </a:defRPr>
      </a:lvl7pPr>
      <a:lvl8pPr marL="3429000" indent="-228600" algn="l" rtl="0" fontAlgn="base">
        <a:spcBef>
          <a:spcPct val="20000"/>
        </a:spcBef>
        <a:spcAft>
          <a:spcPct val="0"/>
        </a:spcAft>
        <a:buChar char="»"/>
        <a:defRPr sz="1600">
          <a:solidFill>
            <a:schemeClr val="tx1"/>
          </a:solidFill>
          <a:latin typeface="+mn-lt"/>
          <a:ea typeface="+mn-ea"/>
        </a:defRPr>
      </a:lvl8pPr>
      <a:lvl9pPr marL="3886200" indent="-228600" algn="l" rtl="0" fontAlgn="base">
        <a:spcBef>
          <a:spcPct val="20000"/>
        </a:spcBef>
        <a:spcAft>
          <a:spcPct val="0"/>
        </a:spcAft>
        <a:buChar char="»"/>
        <a:defRPr sz="16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1.xml><?xml version="1.0" encoding="utf-8"?>
<p:sldMaster xmlns:a="http://schemas.openxmlformats.org/drawingml/2006/main" xmlns:r="http://schemas.openxmlformats.org/officeDocument/2006/relationships" xmlns:p="http://schemas.openxmlformats.org/presentationml/2006/main">
  <p:cSld>
    <p:bg bwMode="auto">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bwMode="auto">
          <a:xfrm>
            <a:off x="457200" y="206375"/>
            <a:ext cx="8229600" cy="85725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zh-CN" smtClean="0"/>
              <a:t>单击此处编辑母版标题样式</a:t>
            </a:r>
          </a:p>
        </p:txBody>
      </p:sp>
      <p:sp>
        <p:nvSpPr>
          <p:cNvPr id="23555" name="Rectangle 3"/>
          <p:cNvSpPr>
            <a:spLocks noGrp="1" noChangeArrowheads="1"/>
          </p:cNvSpPr>
          <p:nvPr>
            <p:ph type="body" idx="1"/>
          </p:nvPr>
        </p:nvSpPr>
        <p:spPr bwMode="auto">
          <a:xfrm>
            <a:off x="457200" y="1200150"/>
            <a:ext cx="8229600" cy="3394075"/>
          </a:xfrm>
          <a:prstGeom prst="rect">
            <a:avLst/>
          </a:prstGeom>
          <a:solidFill>
            <a:schemeClr val="bg1">
              <a:alpha val="70195"/>
            </a:schemeClr>
          </a:solidFill>
          <a:ln w="9525">
            <a:noFill/>
            <a:miter lim="800000"/>
            <a:headEnd/>
            <a:tailEnd/>
          </a:ln>
        </p:spPr>
        <p:txBody>
          <a:bodyPr vert="horz" wrap="square" lIns="90170" tIns="46990" rIns="90170" bIns="46990" numCol="1" anchor="t" anchorCtr="0" compatLnSpc="1">
            <a:prstTxWarp prst="textNoShape">
              <a:avLst/>
            </a:prstTxWarp>
          </a:bodyPr>
          <a:lstStyle/>
          <a:p>
            <a:pPr lvl="0"/>
            <a:r>
              <a:rPr lang="zh-CN" smtClean="0"/>
              <a:t>单击此处编辑母版文本样式</a:t>
            </a:r>
          </a:p>
          <a:p>
            <a:pPr lvl="1"/>
            <a:r>
              <a:rPr lang="zh-CN" smtClean="0"/>
              <a:t>第二级</a:t>
            </a:r>
          </a:p>
          <a:p>
            <a:pPr lvl="2"/>
            <a:r>
              <a:rPr lang="zh-CN" smtClean="0"/>
              <a:t>第三级</a:t>
            </a:r>
          </a:p>
          <a:p>
            <a:pPr lvl="3"/>
            <a:r>
              <a:rPr lang="zh-CN" smtClean="0"/>
              <a:t>第四级</a:t>
            </a:r>
          </a:p>
          <a:p>
            <a:pPr lvl="4"/>
            <a:r>
              <a:rPr lang="zh-CN" smtClean="0"/>
              <a:t>第五级</a:t>
            </a:r>
          </a:p>
        </p:txBody>
      </p:sp>
      <p:sp>
        <p:nvSpPr>
          <p:cNvPr id="46084" name="Rectangle 4"/>
          <p:cNvSpPr>
            <a:spLocks noGrp="1" noChangeArrowheads="1"/>
          </p:cNvSpPr>
          <p:nvPr>
            <p:ph type="dt" sz="half" idx="2"/>
          </p:nvPr>
        </p:nvSpPr>
        <p:spPr bwMode="auto">
          <a:xfrm>
            <a:off x="457200" y="4683125"/>
            <a:ext cx="2133600" cy="3587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0" hangingPunct="0">
              <a:defRPr sz="1400" smtClean="0"/>
            </a:lvl1pPr>
          </a:lstStyle>
          <a:p>
            <a:pPr>
              <a:defRPr/>
            </a:pPr>
            <a:fld id="{630115C2-798E-44D6-9F97-01ED2B759104}" type="datetimeFigureOut">
              <a:rPr lang="zh-CN" altLang="en-US"/>
              <a:pPr>
                <a:defRPr/>
              </a:pPr>
              <a:t>2014/7/7</a:t>
            </a:fld>
            <a:endParaRPr lang="zh-CN" altLang="zh-CN"/>
          </a:p>
        </p:txBody>
      </p:sp>
      <p:sp>
        <p:nvSpPr>
          <p:cNvPr id="46085" name="Rectangle 5"/>
          <p:cNvSpPr>
            <a:spLocks noGrp="1" noChangeArrowheads="1"/>
          </p:cNvSpPr>
          <p:nvPr>
            <p:ph type="ftr" sz="quarter" idx="3"/>
          </p:nvPr>
        </p:nvSpPr>
        <p:spPr bwMode="auto">
          <a:xfrm>
            <a:off x="3124200" y="4683125"/>
            <a:ext cx="2895600" cy="3587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0" hangingPunct="0">
              <a:defRPr sz="1400" smtClean="0"/>
            </a:lvl1pPr>
          </a:lstStyle>
          <a:p>
            <a:pPr>
              <a:defRPr/>
            </a:pPr>
            <a:endParaRPr lang="zh-CN" altLang="zh-CN"/>
          </a:p>
        </p:txBody>
      </p:sp>
      <p:sp>
        <p:nvSpPr>
          <p:cNvPr id="46086" name="Rectangle 6"/>
          <p:cNvSpPr>
            <a:spLocks noGrp="1" noChangeArrowheads="1"/>
          </p:cNvSpPr>
          <p:nvPr>
            <p:ph type="sldNum" sz="quarter" idx="4"/>
          </p:nvPr>
        </p:nvSpPr>
        <p:spPr bwMode="auto">
          <a:xfrm>
            <a:off x="6553200" y="4683125"/>
            <a:ext cx="2133600" cy="3587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0" hangingPunct="0">
              <a:defRPr sz="1400" smtClean="0"/>
            </a:lvl1pPr>
          </a:lstStyle>
          <a:p>
            <a:pPr>
              <a:defRPr/>
            </a:pPr>
            <a:fld id="{389CA2A0-1875-4093-A61B-1A5021B84315}" type="slidenum">
              <a:rPr lang="zh-CN" altLang="zh-CN"/>
              <a:pPr>
                <a:defRPr/>
              </a:pPr>
              <a:t>‹#›</a:t>
            </a:fld>
            <a:endParaRPr lang="zh-CN" altLang="zh-CN"/>
          </a:p>
        </p:txBody>
      </p:sp>
    </p:spTree>
  </p:cSld>
  <p:clrMap bg1="lt1" tx1="dk1" bg2="lt2" tx2="dk2" accent1="accent1" accent2="accent2" accent3="accent3" accent4="accent4" accent5="accent5" accent6="accent6" hlink="hlink" folHlink="folHlink"/>
  <p:sldLayoutIdLst>
    <p:sldLayoutId id="2147484282" r:id="rId1"/>
    <p:sldLayoutId id="2147484241" r:id="rId2"/>
    <p:sldLayoutId id="2147484242" r:id="rId3"/>
    <p:sldLayoutId id="2147484243" r:id="rId4"/>
    <p:sldLayoutId id="2147484244" r:id="rId5"/>
    <p:sldLayoutId id="2147484245" r:id="rId6"/>
    <p:sldLayoutId id="2147484246" r:id="rId7"/>
    <p:sldLayoutId id="2147484247" r:id="rId8"/>
    <p:sldLayoutId id="2147484248" r:id="rId9"/>
    <p:sldLayoutId id="2147484249" r:id="rId10"/>
    <p:sldLayoutId id="2147484250" r:id="rId11"/>
  </p:sldLayoutIdLst>
  <p:transition>
    <p:fade/>
  </p:transition>
  <p:txStyles>
    <p:titleStyle>
      <a:lvl1pPr algn="l" rtl="0" eaLnBrk="0" fontAlgn="base" hangingPunct="0">
        <a:spcBef>
          <a:spcPct val="0"/>
        </a:spcBef>
        <a:spcAft>
          <a:spcPct val="0"/>
        </a:spcAft>
        <a:defRPr sz="2800">
          <a:solidFill>
            <a:schemeClr val="tx2"/>
          </a:solidFill>
          <a:latin typeface="+mj-lt"/>
          <a:ea typeface="+mj-ea"/>
          <a:cs typeface="+mj-cs"/>
        </a:defRPr>
      </a:lvl1pPr>
      <a:lvl2pPr algn="l" rtl="0" eaLnBrk="0" fontAlgn="base" hangingPunct="0">
        <a:spcBef>
          <a:spcPct val="0"/>
        </a:spcBef>
        <a:spcAft>
          <a:spcPct val="0"/>
        </a:spcAft>
        <a:defRPr sz="2800">
          <a:solidFill>
            <a:schemeClr val="tx2"/>
          </a:solidFill>
          <a:latin typeface="Arial" pitchFamily="34" charset="0"/>
          <a:ea typeface="微软雅黑" pitchFamily="34" charset="-122"/>
        </a:defRPr>
      </a:lvl2pPr>
      <a:lvl3pPr algn="l" rtl="0" eaLnBrk="0" fontAlgn="base" hangingPunct="0">
        <a:spcBef>
          <a:spcPct val="0"/>
        </a:spcBef>
        <a:spcAft>
          <a:spcPct val="0"/>
        </a:spcAft>
        <a:defRPr sz="2800">
          <a:solidFill>
            <a:schemeClr val="tx2"/>
          </a:solidFill>
          <a:latin typeface="Arial" pitchFamily="34" charset="0"/>
          <a:ea typeface="微软雅黑" pitchFamily="34" charset="-122"/>
        </a:defRPr>
      </a:lvl3pPr>
      <a:lvl4pPr algn="l" rtl="0" eaLnBrk="0" fontAlgn="base" hangingPunct="0">
        <a:spcBef>
          <a:spcPct val="0"/>
        </a:spcBef>
        <a:spcAft>
          <a:spcPct val="0"/>
        </a:spcAft>
        <a:defRPr sz="2800">
          <a:solidFill>
            <a:schemeClr val="tx2"/>
          </a:solidFill>
          <a:latin typeface="Arial" pitchFamily="34" charset="0"/>
          <a:ea typeface="微软雅黑" pitchFamily="34" charset="-122"/>
        </a:defRPr>
      </a:lvl4pPr>
      <a:lvl5pPr algn="l" rtl="0" eaLnBrk="0" fontAlgn="base" hangingPunct="0">
        <a:spcBef>
          <a:spcPct val="0"/>
        </a:spcBef>
        <a:spcAft>
          <a:spcPct val="0"/>
        </a:spcAft>
        <a:defRPr sz="2800">
          <a:solidFill>
            <a:schemeClr val="tx2"/>
          </a:solidFill>
          <a:latin typeface="Arial" pitchFamily="34" charset="0"/>
          <a:ea typeface="微软雅黑" pitchFamily="34" charset="-122"/>
        </a:defRPr>
      </a:lvl5pPr>
      <a:lvl6pPr marL="457200" algn="l" rtl="0" fontAlgn="base">
        <a:spcBef>
          <a:spcPct val="0"/>
        </a:spcBef>
        <a:spcAft>
          <a:spcPct val="0"/>
        </a:spcAft>
        <a:defRPr sz="2800">
          <a:solidFill>
            <a:schemeClr val="tx2"/>
          </a:solidFill>
          <a:latin typeface="Arial" pitchFamily="34" charset="0"/>
          <a:ea typeface="微软雅黑" pitchFamily="34" charset="-122"/>
        </a:defRPr>
      </a:lvl6pPr>
      <a:lvl7pPr marL="914400" algn="l" rtl="0" fontAlgn="base">
        <a:spcBef>
          <a:spcPct val="0"/>
        </a:spcBef>
        <a:spcAft>
          <a:spcPct val="0"/>
        </a:spcAft>
        <a:defRPr sz="2800">
          <a:solidFill>
            <a:schemeClr val="tx2"/>
          </a:solidFill>
          <a:latin typeface="Arial" pitchFamily="34" charset="0"/>
          <a:ea typeface="微软雅黑" pitchFamily="34" charset="-122"/>
        </a:defRPr>
      </a:lvl7pPr>
      <a:lvl8pPr marL="1371600" algn="l" rtl="0" fontAlgn="base">
        <a:spcBef>
          <a:spcPct val="0"/>
        </a:spcBef>
        <a:spcAft>
          <a:spcPct val="0"/>
        </a:spcAft>
        <a:defRPr sz="2800">
          <a:solidFill>
            <a:schemeClr val="tx2"/>
          </a:solidFill>
          <a:latin typeface="Arial" pitchFamily="34" charset="0"/>
          <a:ea typeface="微软雅黑" pitchFamily="34" charset="-122"/>
        </a:defRPr>
      </a:lvl8pPr>
      <a:lvl9pPr marL="1828800" algn="l" rtl="0" fontAlgn="base">
        <a:spcBef>
          <a:spcPct val="0"/>
        </a:spcBef>
        <a:spcAft>
          <a:spcPct val="0"/>
        </a:spcAft>
        <a:defRPr sz="2800">
          <a:solidFill>
            <a:schemeClr val="tx2"/>
          </a:solidFill>
          <a:latin typeface="Arial" pitchFamily="34" charset="0"/>
          <a:ea typeface="微软雅黑" pitchFamily="34" charset="-122"/>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1600">
          <a:solidFill>
            <a:schemeClr val="tx1"/>
          </a:solidFill>
          <a:latin typeface="+mn-lt"/>
          <a:ea typeface="+mn-ea"/>
        </a:defRPr>
      </a:lvl2pPr>
      <a:lvl3pPr marL="1143000" indent="-228600" algn="l" rtl="0" eaLnBrk="0" fontAlgn="base" hangingPunct="0">
        <a:spcBef>
          <a:spcPct val="20000"/>
        </a:spcBef>
        <a:spcAft>
          <a:spcPct val="0"/>
        </a:spcAft>
        <a:buChar char="•"/>
        <a:defRPr sz="1400">
          <a:solidFill>
            <a:schemeClr val="tx1"/>
          </a:solidFill>
          <a:latin typeface="+mn-lt"/>
          <a:ea typeface="+mn-ea"/>
        </a:defRPr>
      </a:lvl3pPr>
      <a:lvl4pPr marL="1600200" indent="-228600" algn="l" rtl="0" eaLnBrk="0" fontAlgn="base" hangingPunct="0">
        <a:spcBef>
          <a:spcPct val="20000"/>
        </a:spcBef>
        <a:spcAft>
          <a:spcPct val="0"/>
        </a:spcAft>
        <a:buChar char="–"/>
        <a:defRPr sz="1200">
          <a:solidFill>
            <a:schemeClr val="tx1"/>
          </a:solidFill>
          <a:latin typeface="+mn-lt"/>
          <a:ea typeface="+mn-ea"/>
        </a:defRPr>
      </a:lvl4pPr>
      <a:lvl5pPr marL="2057400" indent="-228600" algn="l" rtl="0" eaLnBrk="0" fontAlgn="base" hangingPunct="0">
        <a:spcBef>
          <a:spcPct val="20000"/>
        </a:spcBef>
        <a:spcAft>
          <a:spcPct val="0"/>
        </a:spcAft>
        <a:buChar char="»"/>
        <a:defRPr sz="1200">
          <a:solidFill>
            <a:schemeClr val="tx1"/>
          </a:solidFill>
          <a:latin typeface="+mn-lt"/>
          <a:ea typeface="+mn-ea"/>
        </a:defRPr>
      </a:lvl5pPr>
      <a:lvl6pPr marL="2514600" indent="-228600" algn="l" rtl="0" fontAlgn="base">
        <a:spcBef>
          <a:spcPct val="20000"/>
        </a:spcBef>
        <a:spcAft>
          <a:spcPct val="0"/>
        </a:spcAft>
        <a:buChar char="»"/>
        <a:defRPr sz="1200">
          <a:solidFill>
            <a:schemeClr val="tx1"/>
          </a:solidFill>
          <a:latin typeface="+mn-lt"/>
          <a:ea typeface="+mn-ea"/>
        </a:defRPr>
      </a:lvl6pPr>
      <a:lvl7pPr marL="2971800" indent="-228600" algn="l" rtl="0" fontAlgn="base">
        <a:spcBef>
          <a:spcPct val="20000"/>
        </a:spcBef>
        <a:spcAft>
          <a:spcPct val="0"/>
        </a:spcAft>
        <a:buChar char="»"/>
        <a:defRPr sz="1200">
          <a:solidFill>
            <a:schemeClr val="tx1"/>
          </a:solidFill>
          <a:latin typeface="+mn-lt"/>
          <a:ea typeface="+mn-ea"/>
        </a:defRPr>
      </a:lvl7pPr>
      <a:lvl8pPr marL="3429000" indent="-228600" algn="l" rtl="0" fontAlgn="base">
        <a:spcBef>
          <a:spcPct val="20000"/>
        </a:spcBef>
        <a:spcAft>
          <a:spcPct val="0"/>
        </a:spcAft>
        <a:buChar char="»"/>
        <a:defRPr sz="1200">
          <a:solidFill>
            <a:schemeClr val="tx1"/>
          </a:solidFill>
          <a:latin typeface="+mn-lt"/>
          <a:ea typeface="+mn-ea"/>
        </a:defRPr>
      </a:lvl8pPr>
      <a:lvl9pPr marL="3886200" indent="-228600" algn="l" rtl="0" fontAlgn="base">
        <a:spcBef>
          <a:spcPct val="20000"/>
        </a:spcBef>
        <a:spcAft>
          <a:spcPct val="0"/>
        </a:spcAft>
        <a:buChar char="»"/>
        <a:defRPr sz="12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pPr>
              <a:defRPr/>
            </a:pPr>
            <a:fld id="{752FE0F5-7524-4095-80F8-48F8BDF1F246}" type="datetime1">
              <a:rPr lang="en-US" altLang="zh-CN" smtClean="0"/>
              <a:pPr>
                <a:defRPr/>
              </a:pPr>
              <a:t>7/7/2014</a:t>
            </a:fld>
            <a:endParaRPr lang="zh-CN" altLang="zh-CN"/>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pPr>
              <a:defRPr/>
            </a:pPr>
            <a:endParaRPr lang="zh-CN" altLang="zh-CN"/>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pPr>
              <a:defRPr/>
            </a:pPr>
            <a:fld id="{602AE208-6D1D-48B9-AE4D-1E8C3F354985}" type="slidenum">
              <a:rPr lang="zh-CN" altLang="zh-CN" smtClean="0"/>
              <a:pPr>
                <a:defRPr/>
              </a:pPr>
              <a:t>‹#›</a:t>
            </a:fld>
            <a:endParaRPr lang="zh-CN" altLang="zh-CN"/>
          </a:p>
        </p:txBody>
      </p:sp>
    </p:spTree>
  </p:cSld>
  <p:clrMap bg1="lt1" tx1="dk1" bg2="lt2" tx2="dk2" accent1="accent1" accent2="accent2" accent3="accent3" accent4="accent4" accent5="accent5" accent6="accent6" hlink="hlink" folHlink="folHlink"/>
  <p:sldLayoutIdLst>
    <p:sldLayoutId id="2147484284" r:id="rId1"/>
    <p:sldLayoutId id="2147484285" r:id="rId2"/>
    <p:sldLayoutId id="2147484286" r:id="rId3"/>
    <p:sldLayoutId id="2147484287" r:id="rId4"/>
    <p:sldLayoutId id="2147484288" r:id="rId5"/>
    <p:sldLayoutId id="2147484289" r:id="rId6"/>
    <p:sldLayoutId id="2147484290" r:id="rId7"/>
    <p:sldLayoutId id="2147484291" r:id="rId8"/>
    <p:sldLayoutId id="2147484292" r:id="rId9"/>
    <p:sldLayoutId id="2147484293" r:id="rId10"/>
    <p:sldLayoutId id="2147484294" r:id="rId11"/>
  </p:sldLayoutIdLst>
  <p:transition>
    <p:fade/>
  </p:transition>
  <p:timing>
    <p:tnLst>
      <p:par>
        <p:cTn id="1" dur="indefinite" restart="never" nodeType="tmRoot"/>
      </p:par>
    </p:tnLst>
  </p:timing>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bwMode="auto">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bwMode="auto">
          <a:xfrm>
            <a:off x="457200" y="206375"/>
            <a:ext cx="8229600" cy="85725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zh-CN" smtClean="0"/>
              <a:t>单击此处编辑母版标题样式</a:t>
            </a:r>
          </a:p>
        </p:txBody>
      </p:sp>
      <p:sp>
        <p:nvSpPr>
          <p:cNvPr id="3075" name="Rectangle 3"/>
          <p:cNvSpPr>
            <a:spLocks noGrp="1" noChangeArrowheads="1"/>
          </p:cNvSpPr>
          <p:nvPr>
            <p:ph type="body" idx="1"/>
          </p:nvPr>
        </p:nvSpPr>
        <p:spPr bwMode="auto">
          <a:xfrm>
            <a:off x="457200" y="1200150"/>
            <a:ext cx="8229600" cy="339407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zh-CN" smtClean="0"/>
              <a:t>单击此处编辑母版文本样式</a:t>
            </a:r>
          </a:p>
          <a:p>
            <a:pPr lvl="1"/>
            <a:r>
              <a:rPr lang="zh-CN" smtClean="0"/>
              <a:t>第二级</a:t>
            </a:r>
          </a:p>
          <a:p>
            <a:pPr lvl="2"/>
            <a:r>
              <a:rPr lang="zh-CN" smtClean="0"/>
              <a:t>第三级</a:t>
            </a:r>
          </a:p>
          <a:p>
            <a:pPr lvl="3"/>
            <a:r>
              <a:rPr lang="zh-CN" smtClean="0"/>
              <a:t>第四级</a:t>
            </a:r>
          </a:p>
          <a:p>
            <a:pPr lvl="4"/>
            <a:r>
              <a:rPr lang="zh-CN" smtClean="0"/>
              <a:t>第五级</a:t>
            </a:r>
          </a:p>
        </p:txBody>
      </p:sp>
    </p:spTree>
  </p:cSld>
  <p:clrMap bg1="lt1" tx1="dk1" bg2="lt2" tx2="dk2" accent1="accent1" accent2="accent2" accent3="accent3" accent4="accent4" accent5="accent5" accent6="accent6" hlink="hlink" folHlink="folHlink"/>
  <p:sldLayoutIdLst>
    <p:sldLayoutId id="2147484263" r:id="rId1"/>
    <p:sldLayoutId id="2147484040" r:id="rId2"/>
    <p:sldLayoutId id="2147484041" r:id="rId3"/>
    <p:sldLayoutId id="2147484042" r:id="rId4"/>
    <p:sldLayoutId id="2147484043" r:id="rId5"/>
    <p:sldLayoutId id="2147484044" r:id="rId6"/>
    <p:sldLayoutId id="2147484045" r:id="rId7"/>
    <p:sldLayoutId id="2147484046" r:id="rId8"/>
    <p:sldLayoutId id="2147484047" r:id="rId9"/>
    <p:sldLayoutId id="2147484048" r:id="rId10"/>
    <p:sldLayoutId id="2147484049" r:id="rId11"/>
  </p:sldLayoutIdLst>
  <p:txStyles>
    <p:titleStyle>
      <a:lvl1pPr algn="l" rtl="0" eaLnBrk="0" fontAlgn="base" hangingPunct="0">
        <a:spcBef>
          <a:spcPct val="0"/>
        </a:spcBef>
        <a:spcAft>
          <a:spcPct val="0"/>
        </a:spcAft>
        <a:defRPr sz="3200" b="1">
          <a:solidFill>
            <a:schemeClr val="bg1"/>
          </a:solidFill>
          <a:latin typeface="+mj-lt"/>
          <a:ea typeface="+mj-ea"/>
          <a:cs typeface="+mj-cs"/>
        </a:defRPr>
      </a:lvl1pPr>
      <a:lvl2pPr algn="l" rtl="0" eaLnBrk="0" fontAlgn="base" hangingPunct="0">
        <a:spcBef>
          <a:spcPct val="0"/>
        </a:spcBef>
        <a:spcAft>
          <a:spcPct val="0"/>
        </a:spcAft>
        <a:defRPr sz="3200" b="1">
          <a:solidFill>
            <a:schemeClr val="bg1"/>
          </a:solidFill>
          <a:latin typeface="Arial" pitchFamily="34" charset="0"/>
          <a:ea typeface="微软雅黑" pitchFamily="34" charset="-122"/>
        </a:defRPr>
      </a:lvl2pPr>
      <a:lvl3pPr algn="l" rtl="0" eaLnBrk="0" fontAlgn="base" hangingPunct="0">
        <a:spcBef>
          <a:spcPct val="0"/>
        </a:spcBef>
        <a:spcAft>
          <a:spcPct val="0"/>
        </a:spcAft>
        <a:defRPr sz="3200" b="1">
          <a:solidFill>
            <a:schemeClr val="bg1"/>
          </a:solidFill>
          <a:latin typeface="Arial" pitchFamily="34" charset="0"/>
          <a:ea typeface="微软雅黑" pitchFamily="34" charset="-122"/>
        </a:defRPr>
      </a:lvl3pPr>
      <a:lvl4pPr algn="l" rtl="0" eaLnBrk="0" fontAlgn="base" hangingPunct="0">
        <a:spcBef>
          <a:spcPct val="0"/>
        </a:spcBef>
        <a:spcAft>
          <a:spcPct val="0"/>
        </a:spcAft>
        <a:defRPr sz="3200" b="1">
          <a:solidFill>
            <a:schemeClr val="bg1"/>
          </a:solidFill>
          <a:latin typeface="Arial" pitchFamily="34" charset="0"/>
          <a:ea typeface="微软雅黑" pitchFamily="34" charset="-122"/>
        </a:defRPr>
      </a:lvl4pPr>
      <a:lvl5pPr algn="l" rtl="0" eaLnBrk="0" fontAlgn="base" hangingPunct="0">
        <a:spcBef>
          <a:spcPct val="0"/>
        </a:spcBef>
        <a:spcAft>
          <a:spcPct val="0"/>
        </a:spcAft>
        <a:defRPr sz="3200" b="1">
          <a:solidFill>
            <a:schemeClr val="bg1"/>
          </a:solidFill>
          <a:latin typeface="Arial" pitchFamily="34" charset="0"/>
          <a:ea typeface="微软雅黑" pitchFamily="34" charset="-122"/>
        </a:defRPr>
      </a:lvl5pPr>
      <a:lvl6pPr marL="457200" algn="l" rtl="0" fontAlgn="base">
        <a:spcBef>
          <a:spcPct val="0"/>
        </a:spcBef>
        <a:spcAft>
          <a:spcPct val="0"/>
        </a:spcAft>
        <a:defRPr sz="3200" b="1">
          <a:solidFill>
            <a:schemeClr val="bg1"/>
          </a:solidFill>
          <a:latin typeface="Arial" pitchFamily="34" charset="0"/>
          <a:ea typeface="微软雅黑" pitchFamily="34" charset="-122"/>
        </a:defRPr>
      </a:lvl6pPr>
      <a:lvl7pPr marL="914400" algn="l" rtl="0" fontAlgn="base">
        <a:spcBef>
          <a:spcPct val="0"/>
        </a:spcBef>
        <a:spcAft>
          <a:spcPct val="0"/>
        </a:spcAft>
        <a:defRPr sz="3200" b="1">
          <a:solidFill>
            <a:schemeClr val="bg1"/>
          </a:solidFill>
          <a:latin typeface="Arial" pitchFamily="34" charset="0"/>
          <a:ea typeface="微软雅黑" pitchFamily="34" charset="-122"/>
        </a:defRPr>
      </a:lvl7pPr>
      <a:lvl8pPr marL="1371600" algn="l" rtl="0" fontAlgn="base">
        <a:spcBef>
          <a:spcPct val="0"/>
        </a:spcBef>
        <a:spcAft>
          <a:spcPct val="0"/>
        </a:spcAft>
        <a:defRPr sz="3200" b="1">
          <a:solidFill>
            <a:schemeClr val="bg1"/>
          </a:solidFill>
          <a:latin typeface="Arial" pitchFamily="34" charset="0"/>
          <a:ea typeface="微软雅黑" pitchFamily="34" charset="-122"/>
        </a:defRPr>
      </a:lvl8pPr>
      <a:lvl9pPr marL="1828800" algn="l" rtl="0" fontAlgn="base">
        <a:spcBef>
          <a:spcPct val="0"/>
        </a:spcBef>
        <a:spcAft>
          <a:spcPct val="0"/>
        </a:spcAft>
        <a:defRPr sz="3200" b="1">
          <a:solidFill>
            <a:schemeClr val="bg1"/>
          </a:solidFill>
          <a:latin typeface="Arial" pitchFamily="34" charset="0"/>
          <a:ea typeface="微软雅黑" pitchFamily="34" charset="-122"/>
        </a:defRPr>
      </a:lvl9pPr>
    </p:titleStyle>
    <p:bodyStyle>
      <a:lvl1pPr marL="342900" indent="-342900" algn="l" rtl="0" eaLnBrk="0" fontAlgn="base" hangingPunct="0">
        <a:spcBef>
          <a:spcPct val="20000"/>
        </a:spcBef>
        <a:spcAft>
          <a:spcPct val="0"/>
        </a:spcAft>
        <a:buChar char="•"/>
        <a:defRPr sz="2800">
          <a:solidFill>
            <a:schemeClr val="bg1"/>
          </a:solidFill>
          <a:latin typeface="+mn-lt"/>
          <a:ea typeface="+mn-ea"/>
          <a:cs typeface="+mn-cs"/>
        </a:defRPr>
      </a:lvl1pPr>
      <a:lvl2pPr marL="742950" indent="-285750" algn="l" rtl="0" eaLnBrk="0" fontAlgn="base" hangingPunct="0">
        <a:spcBef>
          <a:spcPct val="20000"/>
        </a:spcBef>
        <a:spcAft>
          <a:spcPct val="0"/>
        </a:spcAft>
        <a:buChar char="–"/>
        <a:defRPr sz="2400">
          <a:solidFill>
            <a:schemeClr val="bg1"/>
          </a:solidFill>
          <a:latin typeface="+mn-lt"/>
          <a:ea typeface="+mn-ea"/>
        </a:defRPr>
      </a:lvl2pPr>
      <a:lvl3pPr marL="1143000" indent="-228600" algn="l" rtl="0" eaLnBrk="0" fontAlgn="base" hangingPunct="0">
        <a:spcBef>
          <a:spcPct val="20000"/>
        </a:spcBef>
        <a:spcAft>
          <a:spcPct val="0"/>
        </a:spcAft>
        <a:buChar char="•"/>
        <a:defRPr sz="2000">
          <a:solidFill>
            <a:schemeClr val="bg1"/>
          </a:solidFill>
          <a:latin typeface="+mn-lt"/>
          <a:ea typeface="+mn-ea"/>
        </a:defRPr>
      </a:lvl3pPr>
      <a:lvl4pPr marL="1600200" indent="-228600" algn="l" rtl="0" eaLnBrk="0" fontAlgn="base" hangingPunct="0">
        <a:spcBef>
          <a:spcPct val="20000"/>
        </a:spcBef>
        <a:spcAft>
          <a:spcPct val="0"/>
        </a:spcAft>
        <a:buChar char="–"/>
        <a:defRPr sz="2000">
          <a:solidFill>
            <a:schemeClr val="bg1"/>
          </a:solidFill>
          <a:latin typeface="+mn-lt"/>
          <a:ea typeface="+mn-ea"/>
        </a:defRPr>
      </a:lvl4pPr>
      <a:lvl5pPr marL="2057400" indent="-228600" algn="l" rtl="0" eaLnBrk="0" fontAlgn="base" hangingPunct="0">
        <a:spcBef>
          <a:spcPct val="20000"/>
        </a:spcBef>
        <a:spcAft>
          <a:spcPct val="0"/>
        </a:spcAft>
        <a:buChar char="»"/>
        <a:defRPr sz="2000">
          <a:solidFill>
            <a:schemeClr val="bg1"/>
          </a:solidFill>
          <a:latin typeface="+mn-lt"/>
          <a:ea typeface="+mn-ea"/>
        </a:defRPr>
      </a:lvl5pPr>
      <a:lvl6pPr marL="2514600" indent="-228600" algn="l" rtl="0" fontAlgn="base">
        <a:spcBef>
          <a:spcPct val="20000"/>
        </a:spcBef>
        <a:spcAft>
          <a:spcPct val="0"/>
        </a:spcAft>
        <a:buChar char="»"/>
        <a:defRPr>
          <a:solidFill>
            <a:schemeClr val="bg1"/>
          </a:solidFill>
          <a:latin typeface="+mn-lt"/>
          <a:ea typeface="+mn-ea"/>
        </a:defRPr>
      </a:lvl6pPr>
      <a:lvl7pPr marL="2971800" indent="-228600" algn="l" rtl="0" fontAlgn="base">
        <a:spcBef>
          <a:spcPct val="20000"/>
        </a:spcBef>
        <a:spcAft>
          <a:spcPct val="0"/>
        </a:spcAft>
        <a:buChar char="»"/>
        <a:defRPr>
          <a:solidFill>
            <a:schemeClr val="bg1"/>
          </a:solidFill>
          <a:latin typeface="+mn-lt"/>
          <a:ea typeface="+mn-ea"/>
        </a:defRPr>
      </a:lvl7pPr>
      <a:lvl8pPr marL="3429000" indent="-228600" algn="l" rtl="0" fontAlgn="base">
        <a:spcBef>
          <a:spcPct val="20000"/>
        </a:spcBef>
        <a:spcAft>
          <a:spcPct val="0"/>
        </a:spcAft>
        <a:buChar char="»"/>
        <a:defRPr>
          <a:solidFill>
            <a:schemeClr val="bg1"/>
          </a:solidFill>
          <a:latin typeface="+mn-lt"/>
          <a:ea typeface="+mn-ea"/>
        </a:defRPr>
      </a:lvl8pPr>
      <a:lvl9pPr marL="3886200" indent="-228600" algn="l" rtl="0" fontAlgn="base">
        <a:spcBef>
          <a:spcPct val="20000"/>
        </a:spcBef>
        <a:spcAft>
          <a:spcPct val="0"/>
        </a:spcAft>
        <a:buChar char="»"/>
        <a:defRPr>
          <a:solidFill>
            <a:schemeClr val="bg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bwMode="auto">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bwMode="auto">
          <a:xfrm>
            <a:off x="457200" y="206375"/>
            <a:ext cx="8229600" cy="85725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zh-CN" smtClean="0"/>
              <a:t>单击此处编辑母版标题样式</a:t>
            </a:r>
          </a:p>
        </p:txBody>
      </p:sp>
      <p:sp>
        <p:nvSpPr>
          <p:cNvPr id="4099" name="Rectangle 3"/>
          <p:cNvSpPr>
            <a:spLocks noGrp="1" noChangeArrowheads="1"/>
          </p:cNvSpPr>
          <p:nvPr>
            <p:ph type="body" idx="1"/>
          </p:nvPr>
        </p:nvSpPr>
        <p:spPr bwMode="auto">
          <a:xfrm>
            <a:off x="457200" y="1200150"/>
            <a:ext cx="8229600" cy="339407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zh-CN" smtClean="0"/>
              <a:t>单击此处编辑母版文本样式</a:t>
            </a:r>
          </a:p>
          <a:p>
            <a:pPr lvl="1"/>
            <a:r>
              <a:rPr lang="zh-CN" smtClean="0"/>
              <a:t>第二级</a:t>
            </a:r>
          </a:p>
          <a:p>
            <a:pPr lvl="2"/>
            <a:r>
              <a:rPr lang="zh-CN" smtClean="0"/>
              <a:t>第三级</a:t>
            </a:r>
          </a:p>
          <a:p>
            <a:pPr lvl="3"/>
            <a:r>
              <a:rPr lang="zh-CN" smtClean="0"/>
              <a:t>第四级</a:t>
            </a:r>
          </a:p>
          <a:p>
            <a:pPr lvl="4"/>
            <a:r>
              <a:rPr lang="zh-CN" smtClean="0"/>
              <a:t>第五级</a:t>
            </a:r>
          </a:p>
        </p:txBody>
      </p:sp>
    </p:spTree>
  </p:cSld>
  <p:clrMap bg1="lt1" tx1="dk1" bg2="lt2" tx2="dk2" accent1="accent1" accent2="accent2" accent3="accent3" accent4="accent4" accent5="accent5" accent6="accent6" hlink="hlink" folHlink="folHlink"/>
  <p:sldLayoutIdLst>
    <p:sldLayoutId id="2147484050" r:id="rId1"/>
    <p:sldLayoutId id="2147484051" r:id="rId2"/>
    <p:sldLayoutId id="2147484052" r:id="rId3"/>
    <p:sldLayoutId id="2147484053" r:id="rId4"/>
    <p:sldLayoutId id="2147484054" r:id="rId5"/>
    <p:sldLayoutId id="2147484055" r:id="rId6"/>
    <p:sldLayoutId id="2147484056" r:id="rId7"/>
    <p:sldLayoutId id="2147484057" r:id="rId8"/>
    <p:sldLayoutId id="2147484058" r:id="rId9"/>
    <p:sldLayoutId id="2147484059" r:id="rId10"/>
    <p:sldLayoutId id="2147484060" r:id="rId11"/>
  </p:sldLayoutIdLst>
  <p:txStyles>
    <p:titleStyle>
      <a:lvl1pPr algn="l" rtl="0" eaLnBrk="0" fontAlgn="base" hangingPunct="0">
        <a:spcBef>
          <a:spcPct val="0"/>
        </a:spcBef>
        <a:spcAft>
          <a:spcPct val="0"/>
        </a:spcAft>
        <a:defRPr sz="3200">
          <a:solidFill>
            <a:srgbClr val="404040"/>
          </a:solidFill>
          <a:latin typeface="+mj-lt"/>
          <a:ea typeface="+mj-ea"/>
          <a:cs typeface="+mj-cs"/>
        </a:defRPr>
      </a:lvl1pPr>
      <a:lvl2pPr algn="l" rtl="0" eaLnBrk="0" fontAlgn="base" hangingPunct="0">
        <a:spcBef>
          <a:spcPct val="0"/>
        </a:spcBef>
        <a:spcAft>
          <a:spcPct val="0"/>
        </a:spcAft>
        <a:defRPr sz="3200">
          <a:solidFill>
            <a:srgbClr val="404040"/>
          </a:solidFill>
          <a:latin typeface="Tahoma" pitchFamily="34" charset="0"/>
          <a:ea typeface="微软雅黑" pitchFamily="34" charset="-122"/>
        </a:defRPr>
      </a:lvl2pPr>
      <a:lvl3pPr algn="l" rtl="0" eaLnBrk="0" fontAlgn="base" hangingPunct="0">
        <a:spcBef>
          <a:spcPct val="0"/>
        </a:spcBef>
        <a:spcAft>
          <a:spcPct val="0"/>
        </a:spcAft>
        <a:defRPr sz="3200">
          <a:solidFill>
            <a:srgbClr val="404040"/>
          </a:solidFill>
          <a:latin typeface="Tahoma" pitchFamily="34" charset="0"/>
          <a:ea typeface="微软雅黑" pitchFamily="34" charset="-122"/>
        </a:defRPr>
      </a:lvl3pPr>
      <a:lvl4pPr algn="l" rtl="0" eaLnBrk="0" fontAlgn="base" hangingPunct="0">
        <a:spcBef>
          <a:spcPct val="0"/>
        </a:spcBef>
        <a:spcAft>
          <a:spcPct val="0"/>
        </a:spcAft>
        <a:defRPr sz="3200">
          <a:solidFill>
            <a:srgbClr val="404040"/>
          </a:solidFill>
          <a:latin typeface="Tahoma" pitchFamily="34" charset="0"/>
          <a:ea typeface="微软雅黑" pitchFamily="34" charset="-122"/>
        </a:defRPr>
      </a:lvl4pPr>
      <a:lvl5pPr algn="l" rtl="0" eaLnBrk="0" fontAlgn="base" hangingPunct="0">
        <a:spcBef>
          <a:spcPct val="0"/>
        </a:spcBef>
        <a:spcAft>
          <a:spcPct val="0"/>
        </a:spcAft>
        <a:defRPr sz="3200">
          <a:solidFill>
            <a:srgbClr val="404040"/>
          </a:solidFill>
          <a:latin typeface="Tahoma" pitchFamily="34" charset="0"/>
          <a:ea typeface="微软雅黑" pitchFamily="34" charset="-122"/>
        </a:defRPr>
      </a:lvl5pPr>
      <a:lvl6pPr marL="457200" algn="l" rtl="0" eaLnBrk="0" fontAlgn="base" hangingPunct="0">
        <a:spcBef>
          <a:spcPct val="0"/>
        </a:spcBef>
        <a:spcAft>
          <a:spcPct val="0"/>
        </a:spcAft>
        <a:defRPr sz="3200">
          <a:solidFill>
            <a:srgbClr val="404040"/>
          </a:solidFill>
          <a:latin typeface="Tahoma" pitchFamily="34" charset="0"/>
          <a:ea typeface="微软雅黑" pitchFamily="34" charset="-122"/>
        </a:defRPr>
      </a:lvl6pPr>
      <a:lvl7pPr marL="914400" algn="l" rtl="0" eaLnBrk="0" fontAlgn="base" hangingPunct="0">
        <a:spcBef>
          <a:spcPct val="0"/>
        </a:spcBef>
        <a:spcAft>
          <a:spcPct val="0"/>
        </a:spcAft>
        <a:defRPr sz="3200">
          <a:solidFill>
            <a:srgbClr val="404040"/>
          </a:solidFill>
          <a:latin typeface="Tahoma" pitchFamily="34" charset="0"/>
          <a:ea typeface="微软雅黑" pitchFamily="34" charset="-122"/>
        </a:defRPr>
      </a:lvl7pPr>
      <a:lvl8pPr marL="1371600" algn="l" rtl="0" eaLnBrk="0" fontAlgn="base" hangingPunct="0">
        <a:spcBef>
          <a:spcPct val="0"/>
        </a:spcBef>
        <a:spcAft>
          <a:spcPct val="0"/>
        </a:spcAft>
        <a:defRPr sz="3200">
          <a:solidFill>
            <a:srgbClr val="404040"/>
          </a:solidFill>
          <a:latin typeface="Tahoma" pitchFamily="34" charset="0"/>
          <a:ea typeface="微软雅黑" pitchFamily="34" charset="-122"/>
        </a:defRPr>
      </a:lvl8pPr>
      <a:lvl9pPr marL="1828800" algn="l" rtl="0" eaLnBrk="0" fontAlgn="base" hangingPunct="0">
        <a:spcBef>
          <a:spcPct val="0"/>
        </a:spcBef>
        <a:spcAft>
          <a:spcPct val="0"/>
        </a:spcAft>
        <a:defRPr sz="3200">
          <a:solidFill>
            <a:srgbClr val="404040"/>
          </a:solidFill>
          <a:latin typeface="Tahoma" pitchFamily="34" charset="0"/>
          <a:ea typeface="微软雅黑" pitchFamily="34" charset="-122"/>
        </a:defRPr>
      </a:lvl9pPr>
    </p:titleStyle>
    <p:bodyStyle>
      <a:lvl1pPr marL="342900" indent="-342900" algn="l" rtl="0" eaLnBrk="0" fontAlgn="base" hangingPunct="0">
        <a:spcBef>
          <a:spcPct val="20000"/>
        </a:spcBef>
        <a:spcAft>
          <a:spcPct val="0"/>
        </a:spcAft>
        <a:buChar char="•"/>
        <a:defRPr sz="24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000">
          <a:solidFill>
            <a:schemeClr val="tx1"/>
          </a:solidFill>
          <a:latin typeface="+mn-lt"/>
          <a:ea typeface="+mn-ea"/>
        </a:defRPr>
      </a:lvl2pPr>
      <a:lvl3pPr marL="1143000" indent="-228600" algn="l" rtl="0" eaLnBrk="0" fontAlgn="base" hangingPunct="0">
        <a:spcBef>
          <a:spcPct val="20000"/>
        </a:spcBef>
        <a:spcAft>
          <a:spcPct val="0"/>
        </a:spcAft>
        <a:buChar char="•"/>
        <a:defRPr sz="2400">
          <a:solidFill>
            <a:schemeClr val="tx1"/>
          </a:solidFill>
          <a:latin typeface="+mn-lt"/>
          <a:ea typeface="+mn-ea"/>
        </a:defRPr>
      </a:lvl3pPr>
      <a:lvl4pPr marL="1600200" indent="-228600" algn="l" rtl="0" eaLnBrk="0" fontAlgn="base" hangingPunct="0">
        <a:spcBef>
          <a:spcPct val="20000"/>
        </a:spcBef>
        <a:spcAft>
          <a:spcPct val="0"/>
        </a:spcAft>
        <a:buChar char="–"/>
        <a:defRPr sz="1600">
          <a:solidFill>
            <a:schemeClr val="tx1"/>
          </a:solidFill>
          <a:latin typeface="+mn-lt"/>
          <a:ea typeface="+mn-ea"/>
        </a:defRPr>
      </a:lvl4pPr>
      <a:lvl5pPr marL="2057400" indent="-228600" algn="l" rtl="0" eaLnBrk="0" fontAlgn="base" hangingPunct="0">
        <a:spcBef>
          <a:spcPct val="20000"/>
        </a:spcBef>
        <a:spcAft>
          <a:spcPct val="0"/>
        </a:spcAft>
        <a:buChar char="»"/>
        <a:defRPr sz="1600">
          <a:solidFill>
            <a:schemeClr val="tx1"/>
          </a:solidFill>
          <a:latin typeface="+mn-lt"/>
          <a:ea typeface="+mn-ea"/>
        </a:defRPr>
      </a:lvl5pPr>
      <a:lvl6pPr marL="2514600" indent="-228600" algn="l" rtl="0" eaLnBrk="0" fontAlgn="base" hangingPunct="0">
        <a:spcBef>
          <a:spcPct val="20000"/>
        </a:spcBef>
        <a:spcAft>
          <a:spcPct val="0"/>
        </a:spcAft>
        <a:buChar char="»"/>
        <a:defRPr sz="1600">
          <a:solidFill>
            <a:schemeClr val="tx1"/>
          </a:solidFill>
          <a:latin typeface="+mn-lt"/>
          <a:ea typeface="+mn-ea"/>
        </a:defRPr>
      </a:lvl6pPr>
      <a:lvl7pPr marL="2971800" indent="-228600" algn="l" rtl="0" eaLnBrk="0" fontAlgn="base" hangingPunct="0">
        <a:spcBef>
          <a:spcPct val="20000"/>
        </a:spcBef>
        <a:spcAft>
          <a:spcPct val="0"/>
        </a:spcAft>
        <a:buChar char="»"/>
        <a:defRPr sz="1600">
          <a:solidFill>
            <a:schemeClr val="tx1"/>
          </a:solidFill>
          <a:latin typeface="+mn-lt"/>
          <a:ea typeface="+mn-ea"/>
        </a:defRPr>
      </a:lvl7pPr>
      <a:lvl8pPr marL="3429000" indent="-228600" algn="l" rtl="0" eaLnBrk="0" fontAlgn="base" hangingPunct="0">
        <a:spcBef>
          <a:spcPct val="20000"/>
        </a:spcBef>
        <a:spcAft>
          <a:spcPct val="0"/>
        </a:spcAft>
        <a:buChar char="»"/>
        <a:defRPr sz="1600">
          <a:solidFill>
            <a:schemeClr val="tx1"/>
          </a:solidFill>
          <a:latin typeface="+mn-lt"/>
          <a:ea typeface="+mn-ea"/>
        </a:defRPr>
      </a:lvl8pPr>
      <a:lvl9pPr marL="3886200" indent="-228600" algn="l" rtl="0" eaLnBrk="0" fontAlgn="base" hangingPunct="0">
        <a:spcBef>
          <a:spcPct val="20000"/>
        </a:spcBef>
        <a:spcAft>
          <a:spcPct val="0"/>
        </a:spcAft>
        <a:buChar char="»"/>
        <a:defRPr sz="16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bwMode="auto">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9218" name="Rectangle 2"/>
          <p:cNvSpPr>
            <a:spLocks noGrp="1" noChangeArrowheads="1"/>
          </p:cNvSpPr>
          <p:nvPr>
            <p:ph type="sldNum" sz="quarter" idx="4"/>
          </p:nvPr>
        </p:nvSpPr>
        <p:spPr bwMode="auto">
          <a:xfrm>
            <a:off x="7918450" y="4851400"/>
            <a:ext cx="1106488" cy="2317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0" hangingPunct="0">
              <a:defRPr sz="1400" smtClean="0"/>
            </a:lvl1pPr>
          </a:lstStyle>
          <a:p>
            <a:pPr>
              <a:defRPr/>
            </a:pPr>
            <a:fld id="{38E60326-5A8C-43A8-836B-D6B0C4EFA081}" type="slidenum">
              <a:rPr lang="zh-CN" altLang="en-US"/>
              <a:pPr>
                <a:defRPr/>
              </a:pPr>
              <a:t>‹#›</a:t>
            </a:fld>
            <a:endParaRPr lang="en-US"/>
          </a:p>
        </p:txBody>
      </p:sp>
      <p:sp>
        <p:nvSpPr>
          <p:cNvPr id="9219" name="Rectangle 3"/>
          <p:cNvSpPr>
            <a:spLocks noGrp="1" noChangeArrowheads="1"/>
          </p:cNvSpPr>
          <p:nvPr>
            <p:ph type="dt" sz="half" idx="2"/>
          </p:nvPr>
        </p:nvSpPr>
        <p:spPr bwMode="auto">
          <a:xfrm>
            <a:off x="223838" y="4851400"/>
            <a:ext cx="2133600" cy="2317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0" hangingPunct="0">
              <a:defRPr sz="1400" smtClean="0"/>
            </a:lvl1pPr>
          </a:lstStyle>
          <a:p>
            <a:pPr>
              <a:defRPr/>
            </a:pPr>
            <a:fld id="{D36CA62B-4D65-4277-ADE7-D17331D263DB}" type="datetimeFigureOut">
              <a:rPr lang="zh-CN" altLang="en-US"/>
              <a:pPr>
                <a:defRPr/>
              </a:pPr>
              <a:t>2014/7/7</a:t>
            </a:fld>
            <a:endParaRPr lang="en-US"/>
          </a:p>
        </p:txBody>
      </p:sp>
      <p:sp>
        <p:nvSpPr>
          <p:cNvPr id="9220" name="Rectangle 4"/>
          <p:cNvSpPr>
            <a:spLocks noGrp="1" noChangeArrowheads="1"/>
          </p:cNvSpPr>
          <p:nvPr>
            <p:ph type="ftr" sz="quarter" idx="3"/>
          </p:nvPr>
        </p:nvSpPr>
        <p:spPr bwMode="auto">
          <a:xfrm>
            <a:off x="2589213" y="4851400"/>
            <a:ext cx="5051425" cy="2317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0" hangingPunct="0">
              <a:defRPr sz="1400" smtClean="0"/>
            </a:lvl1pPr>
          </a:lstStyle>
          <a:p>
            <a:pPr>
              <a:defRPr/>
            </a:pPr>
            <a:endParaRPr lang="en-US"/>
          </a:p>
        </p:txBody>
      </p:sp>
      <p:sp>
        <p:nvSpPr>
          <p:cNvPr id="9221" name="Line 5"/>
          <p:cNvSpPr>
            <a:spLocks noChangeShapeType="1"/>
          </p:cNvSpPr>
          <p:nvPr/>
        </p:nvSpPr>
        <p:spPr bwMode="auto">
          <a:xfrm>
            <a:off x="0" y="466725"/>
            <a:ext cx="9144000" cy="0"/>
          </a:xfrm>
          <a:prstGeom prst="line">
            <a:avLst/>
          </a:prstGeom>
          <a:noFill/>
          <a:ln w="19050" cmpd="sng">
            <a:solidFill>
              <a:schemeClr val="tx1"/>
            </a:solidFill>
            <a:round/>
            <a:headEnd/>
            <a:tailEnd/>
          </a:ln>
          <a:effectLst/>
        </p:spPr>
        <p:txBody>
          <a:bodyPr/>
          <a:lstStyle/>
          <a:p>
            <a:pPr>
              <a:defRPr/>
            </a:pPr>
            <a:endParaRPr lang="zh-CN" altLang="en-US"/>
          </a:p>
        </p:txBody>
      </p:sp>
      <p:sp>
        <p:nvSpPr>
          <p:cNvPr id="5126" name="Rectangle 6"/>
          <p:cNvSpPr>
            <a:spLocks noGrp="1" noChangeArrowheads="1"/>
          </p:cNvSpPr>
          <p:nvPr>
            <p:ph type="title"/>
          </p:nvPr>
        </p:nvSpPr>
        <p:spPr bwMode="auto">
          <a:xfrm>
            <a:off x="457200" y="206375"/>
            <a:ext cx="8229600" cy="69215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zh-CN" smtClean="0"/>
              <a:t>单击此处编辑母版标题样式</a:t>
            </a:r>
          </a:p>
        </p:txBody>
      </p:sp>
      <p:sp>
        <p:nvSpPr>
          <p:cNvPr id="5127" name="Rectangle 7"/>
          <p:cNvSpPr>
            <a:spLocks noGrp="1" noChangeArrowheads="1"/>
          </p:cNvSpPr>
          <p:nvPr>
            <p:ph type="body" idx="1"/>
          </p:nvPr>
        </p:nvSpPr>
        <p:spPr bwMode="auto">
          <a:xfrm>
            <a:off x="457200" y="1060450"/>
            <a:ext cx="8229600" cy="340201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zh-CN" smtClean="0"/>
              <a:t>单击此处编辑母版文本样式</a:t>
            </a:r>
          </a:p>
          <a:p>
            <a:pPr lvl="1"/>
            <a:r>
              <a:rPr lang="zh-CN" smtClean="0"/>
              <a:t>第二级</a:t>
            </a:r>
          </a:p>
          <a:p>
            <a:pPr lvl="2"/>
            <a:r>
              <a:rPr lang="zh-CN" smtClean="0"/>
              <a:t>第三级</a:t>
            </a:r>
          </a:p>
          <a:p>
            <a:pPr lvl="3"/>
            <a:r>
              <a:rPr lang="zh-CN" smtClean="0"/>
              <a:t>第四级</a:t>
            </a:r>
          </a:p>
          <a:p>
            <a:pPr lvl="4"/>
            <a:r>
              <a:rPr lang="zh-CN" smtClean="0"/>
              <a:t>第五级</a:t>
            </a:r>
          </a:p>
        </p:txBody>
      </p:sp>
    </p:spTree>
  </p:cSld>
  <p:clrMap bg1="lt1" tx1="dk1" bg2="lt2" tx2="dk2" accent1="accent1" accent2="accent2" accent3="accent3" accent4="accent4" accent5="accent5" accent6="accent6" hlink="hlink" folHlink="folHlink"/>
  <p:sldLayoutIdLst>
    <p:sldLayoutId id="2147484264" r:id="rId1"/>
    <p:sldLayoutId id="2147484061" r:id="rId2"/>
    <p:sldLayoutId id="2147484062" r:id="rId3"/>
    <p:sldLayoutId id="2147484063" r:id="rId4"/>
    <p:sldLayoutId id="2147484064" r:id="rId5"/>
    <p:sldLayoutId id="2147484065" r:id="rId6"/>
    <p:sldLayoutId id="2147484066" r:id="rId7"/>
    <p:sldLayoutId id="2147484067" r:id="rId8"/>
    <p:sldLayoutId id="2147484068" r:id="rId9"/>
    <p:sldLayoutId id="2147484069" r:id="rId10"/>
    <p:sldLayoutId id="2147484070" r:id="rId11"/>
  </p:sldLayoutIdLst>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9221"/>
                                        </p:tgtEl>
                                        <p:attrNameLst>
                                          <p:attrName>style.visibility</p:attrName>
                                        </p:attrNameLst>
                                      </p:cBhvr>
                                      <p:to>
                                        <p:strVal val="visible"/>
                                      </p:to>
                                    </p:set>
                                    <p:animEffect transition="in" filter="wipe(left)">
                                      <p:cBhvr>
                                        <p:cTn id="7" dur="500"/>
                                        <p:tgtEl>
                                          <p:spTgt spid="92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21" grpId="0" animBg="1"/>
    </p:bldLst>
  </p:timing>
  <p:txStyles>
    <p:titleStyle>
      <a:lvl1pPr algn="l" rtl="0" eaLnBrk="0" fontAlgn="base" hangingPunct="0">
        <a:spcBef>
          <a:spcPct val="0"/>
        </a:spcBef>
        <a:spcAft>
          <a:spcPct val="0"/>
        </a:spcAft>
        <a:defRPr sz="3200">
          <a:solidFill>
            <a:srgbClr val="0E0702"/>
          </a:solidFill>
          <a:latin typeface="+mj-lt"/>
          <a:ea typeface="+mj-ea"/>
          <a:cs typeface="+mj-cs"/>
        </a:defRPr>
      </a:lvl1pPr>
      <a:lvl2pPr algn="l" rtl="0" eaLnBrk="0" fontAlgn="base" hangingPunct="0">
        <a:spcBef>
          <a:spcPct val="0"/>
        </a:spcBef>
        <a:spcAft>
          <a:spcPct val="0"/>
        </a:spcAft>
        <a:defRPr sz="3200">
          <a:solidFill>
            <a:srgbClr val="0E0702"/>
          </a:solidFill>
          <a:latin typeface="微软雅黑" pitchFamily="34" charset="-122"/>
          <a:ea typeface="微软雅黑" pitchFamily="34" charset="-122"/>
        </a:defRPr>
      </a:lvl2pPr>
      <a:lvl3pPr algn="l" rtl="0" eaLnBrk="0" fontAlgn="base" hangingPunct="0">
        <a:spcBef>
          <a:spcPct val="0"/>
        </a:spcBef>
        <a:spcAft>
          <a:spcPct val="0"/>
        </a:spcAft>
        <a:defRPr sz="3200">
          <a:solidFill>
            <a:srgbClr val="0E0702"/>
          </a:solidFill>
          <a:latin typeface="微软雅黑" pitchFamily="34" charset="-122"/>
          <a:ea typeface="微软雅黑" pitchFamily="34" charset="-122"/>
        </a:defRPr>
      </a:lvl3pPr>
      <a:lvl4pPr algn="l" rtl="0" eaLnBrk="0" fontAlgn="base" hangingPunct="0">
        <a:spcBef>
          <a:spcPct val="0"/>
        </a:spcBef>
        <a:spcAft>
          <a:spcPct val="0"/>
        </a:spcAft>
        <a:defRPr sz="3200">
          <a:solidFill>
            <a:srgbClr val="0E0702"/>
          </a:solidFill>
          <a:latin typeface="微软雅黑" pitchFamily="34" charset="-122"/>
          <a:ea typeface="微软雅黑" pitchFamily="34" charset="-122"/>
        </a:defRPr>
      </a:lvl4pPr>
      <a:lvl5pPr algn="l" rtl="0" eaLnBrk="0" fontAlgn="base" hangingPunct="0">
        <a:spcBef>
          <a:spcPct val="0"/>
        </a:spcBef>
        <a:spcAft>
          <a:spcPct val="0"/>
        </a:spcAft>
        <a:defRPr sz="3200">
          <a:solidFill>
            <a:srgbClr val="0E0702"/>
          </a:solidFill>
          <a:latin typeface="微软雅黑" pitchFamily="34" charset="-122"/>
          <a:ea typeface="微软雅黑" pitchFamily="34" charset="-122"/>
        </a:defRPr>
      </a:lvl5pPr>
      <a:lvl6pPr marL="457200" algn="l" rtl="0" fontAlgn="base">
        <a:spcBef>
          <a:spcPct val="0"/>
        </a:spcBef>
        <a:spcAft>
          <a:spcPct val="0"/>
        </a:spcAft>
        <a:defRPr sz="3200">
          <a:solidFill>
            <a:srgbClr val="0E0702"/>
          </a:solidFill>
          <a:latin typeface="微软雅黑" pitchFamily="34" charset="-122"/>
          <a:ea typeface="微软雅黑" pitchFamily="34" charset="-122"/>
        </a:defRPr>
      </a:lvl6pPr>
      <a:lvl7pPr marL="914400" algn="l" rtl="0" fontAlgn="base">
        <a:spcBef>
          <a:spcPct val="0"/>
        </a:spcBef>
        <a:spcAft>
          <a:spcPct val="0"/>
        </a:spcAft>
        <a:defRPr sz="3200">
          <a:solidFill>
            <a:srgbClr val="0E0702"/>
          </a:solidFill>
          <a:latin typeface="微软雅黑" pitchFamily="34" charset="-122"/>
          <a:ea typeface="微软雅黑" pitchFamily="34" charset="-122"/>
        </a:defRPr>
      </a:lvl7pPr>
      <a:lvl8pPr marL="1371600" algn="l" rtl="0" fontAlgn="base">
        <a:spcBef>
          <a:spcPct val="0"/>
        </a:spcBef>
        <a:spcAft>
          <a:spcPct val="0"/>
        </a:spcAft>
        <a:defRPr sz="3200">
          <a:solidFill>
            <a:srgbClr val="0E0702"/>
          </a:solidFill>
          <a:latin typeface="微软雅黑" pitchFamily="34" charset="-122"/>
          <a:ea typeface="微软雅黑" pitchFamily="34" charset="-122"/>
        </a:defRPr>
      </a:lvl8pPr>
      <a:lvl9pPr marL="1828800" algn="l" rtl="0" fontAlgn="base">
        <a:spcBef>
          <a:spcPct val="0"/>
        </a:spcBef>
        <a:spcAft>
          <a:spcPct val="0"/>
        </a:spcAft>
        <a:defRPr sz="3200">
          <a:solidFill>
            <a:srgbClr val="0E0702"/>
          </a:solidFill>
          <a:latin typeface="微软雅黑" pitchFamily="34" charset="-122"/>
          <a:ea typeface="微软雅黑" pitchFamily="34" charset="-122"/>
        </a:defRPr>
      </a:lvl9pPr>
    </p:titleStyle>
    <p:bodyStyle>
      <a:lvl1pPr marL="342900" indent="-342900" algn="l" rtl="0" eaLnBrk="0" fontAlgn="base" hangingPunct="0">
        <a:spcBef>
          <a:spcPct val="20000"/>
        </a:spcBef>
        <a:spcAft>
          <a:spcPct val="0"/>
        </a:spcAft>
        <a:buChar char="•"/>
        <a:defRPr sz="2400">
          <a:solidFill>
            <a:srgbClr val="0E0702"/>
          </a:solidFill>
          <a:latin typeface="+mn-lt"/>
          <a:ea typeface="+mn-ea"/>
          <a:cs typeface="+mn-cs"/>
        </a:defRPr>
      </a:lvl1pPr>
      <a:lvl2pPr marL="742950" indent="-285750" algn="l" rtl="0" eaLnBrk="0" fontAlgn="base" hangingPunct="0">
        <a:spcBef>
          <a:spcPct val="20000"/>
        </a:spcBef>
        <a:spcAft>
          <a:spcPct val="0"/>
        </a:spcAft>
        <a:buChar char="–"/>
        <a:defRPr sz="2000">
          <a:solidFill>
            <a:srgbClr val="0E0702"/>
          </a:solidFill>
          <a:latin typeface="+mn-lt"/>
          <a:ea typeface="+mn-ea"/>
        </a:defRPr>
      </a:lvl2pPr>
      <a:lvl3pPr marL="1143000" indent="-228600" algn="l" rtl="0" eaLnBrk="0" fontAlgn="base" hangingPunct="0">
        <a:spcBef>
          <a:spcPct val="20000"/>
        </a:spcBef>
        <a:spcAft>
          <a:spcPct val="0"/>
        </a:spcAft>
        <a:buChar char="•"/>
        <a:defRPr sz="2400">
          <a:solidFill>
            <a:srgbClr val="0E0702"/>
          </a:solidFill>
          <a:latin typeface="+mn-lt"/>
          <a:ea typeface="+mn-ea"/>
        </a:defRPr>
      </a:lvl3pPr>
      <a:lvl4pPr marL="1600200" indent="-228600" algn="l" rtl="0" eaLnBrk="0" fontAlgn="base" hangingPunct="0">
        <a:spcBef>
          <a:spcPct val="20000"/>
        </a:spcBef>
        <a:spcAft>
          <a:spcPct val="0"/>
        </a:spcAft>
        <a:buChar char="–"/>
        <a:defRPr sz="1600">
          <a:solidFill>
            <a:srgbClr val="0E0702"/>
          </a:solidFill>
          <a:latin typeface="+mn-lt"/>
          <a:ea typeface="+mn-ea"/>
        </a:defRPr>
      </a:lvl4pPr>
      <a:lvl5pPr marL="2057400" indent="-228600" algn="l" rtl="0" eaLnBrk="0" fontAlgn="base" hangingPunct="0">
        <a:spcBef>
          <a:spcPct val="20000"/>
        </a:spcBef>
        <a:spcAft>
          <a:spcPct val="0"/>
        </a:spcAft>
        <a:buChar char="»"/>
        <a:defRPr sz="1600">
          <a:solidFill>
            <a:srgbClr val="0E0702"/>
          </a:solidFill>
          <a:latin typeface="+mn-lt"/>
          <a:ea typeface="+mn-ea"/>
        </a:defRPr>
      </a:lvl5pPr>
      <a:lvl6pPr marL="2514600" indent="-228600" algn="l" rtl="0" fontAlgn="base">
        <a:spcBef>
          <a:spcPct val="20000"/>
        </a:spcBef>
        <a:spcAft>
          <a:spcPct val="0"/>
        </a:spcAft>
        <a:buChar char="»"/>
        <a:defRPr sz="1600">
          <a:solidFill>
            <a:srgbClr val="0E0702"/>
          </a:solidFill>
          <a:latin typeface="+mn-lt"/>
          <a:ea typeface="+mn-ea"/>
        </a:defRPr>
      </a:lvl6pPr>
      <a:lvl7pPr marL="2971800" indent="-228600" algn="l" rtl="0" fontAlgn="base">
        <a:spcBef>
          <a:spcPct val="20000"/>
        </a:spcBef>
        <a:spcAft>
          <a:spcPct val="0"/>
        </a:spcAft>
        <a:buChar char="»"/>
        <a:defRPr sz="1600">
          <a:solidFill>
            <a:srgbClr val="0E0702"/>
          </a:solidFill>
          <a:latin typeface="+mn-lt"/>
          <a:ea typeface="+mn-ea"/>
        </a:defRPr>
      </a:lvl7pPr>
      <a:lvl8pPr marL="3429000" indent="-228600" algn="l" rtl="0" fontAlgn="base">
        <a:spcBef>
          <a:spcPct val="20000"/>
        </a:spcBef>
        <a:spcAft>
          <a:spcPct val="0"/>
        </a:spcAft>
        <a:buChar char="»"/>
        <a:defRPr sz="1600">
          <a:solidFill>
            <a:srgbClr val="0E0702"/>
          </a:solidFill>
          <a:latin typeface="+mn-lt"/>
          <a:ea typeface="+mn-ea"/>
        </a:defRPr>
      </a:lvl8pPr>
      <a:lvl9pPr marL="3886200" indent="-228600" algn="l" rtl="0" fontAlgn="base">
        <a:spcBef>
          <a:spcPct val="20000"/>
        </a:spcBef>
        <a:spcAft>
          <a:spcPct val="0"/>
        </a:spcAft>
        <a:buChar char="»"/>
        <a:defRPr sz="1600">
          <a:solidFill>
            <a:srgbClr val="0E0702"/>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bwMode="auto">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bwMode="auto">
          <a:xfrm>
            <a:off x="457200" y="33338"/>
            <a:ext cx="8229600" cy="85725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zh-CN" smtClean="0"/>
              <a:t>单击此处编辑母版标题样式</a:t>
            </a:r>
          </a:p>
        </p:txBody>
      </p:sp>
      <p:sp>
        <p:nvSpPr>
          <p:cNvPr id="6147" name="Rectangle 3"/>
          <p:cNvSpPr>
            <a:spLocks noGrp="1" noChangeArrowheads="1"/>
          </p:cNvSpPr>
          <p:nvPr>
            <p:ph type="body" idx="1"/>
          </p:nvPr>
        </p:nvSpPr>
        <p:spPr bwMode="auto">
          <a:xfrm>
            <a:off x="457200" y="1006475"/>
            <a:ext cx="8229600" cy="35877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zh-CN" smtClean="0"/>
              <a:t>单击此处编辑母版文本样式</a:t>
            </a:r>
          </a:p>
          <a:p>
            <a:pPr lvl="1"/>
            <a:r>
              <a:rPr lang="zh-CN" smtClean="0"/>
              <a:t>第二级</a:t>
            </a:r>
          </a:p>
          <a:p>
            <a:pPr lvl="2"/>
            <a:r>
              <a:rPr lang="zh-CN" smtClean="0"/>
              <a:t>第三级</a:t>
            </a:r>
          </a:p>
          <a:p>
            <a:pPr lvl="3"/>
            <a:r>
              <a:rPr lang="zh-CN" smtClean="0"/>
              <a:t>第四级</a:t>
            </a:r>
          </a:p>
          <a:p>
            <a:pPr lvl="4"/>
            <a:r>
              <a:rPr lang="zh-CN" smtClean="0"/>
              <a:t>第五级</a:t>
            </a:r>
          </a:p>
        </p:txBody>
      </p:sp>
    </p:spTree>
  </p:cSld>
  <p:clrMap bg1="lt1" tx1="dk1" bg2="lt2" tx2="dk2" accent1="accent1" accent2="accent2" accent3="accent3" accent4="accent4" accent5="accent5" accent6="accent6" hlink="hlink" folHlink="folHlink"/>
  <p:sldLayoutIdLst>
    <p:sldLayoutId id="2147484265" r:id="rId1"/>
    <p:sldLayoutId id="2147484071" r:id="rId2"/>
    <p:sldLayoutId id="2147484072" r:id="rId3"/>
    <p:sldLayoutId id="2147484073" r:id="rId4"/>
    <p:sldLayoutId id="2147484074" r:id="rId5"/>
    <p:sldLayoutId id="2147484075" r:id="rId6"/>
    <p:sldLayoutId id="2147484076" r:id="rId7"/>
    <p:sldLayoutId id="2147484077" r:id="rId8"/>
    <p:sldLayoutId id="2147484078" r:id="rId9"/>
    <p:sldLayoutId id="2147484079" r:id="rId10"/>
    <p:sldLayoutId id="2147484080" r:id="rId11"/>
  </p:sldLayoutIdLst>
  <p:transition>
    <p:fade/>
  </p:transition>
  <p:txStyles>
    <p:titleStyle>
      <a:lvl1pPr algn="l" rtl="0" eaLnBrk="0" fontAlgn="base" latinLnBrk="1" hangingPunct="0">
        <a:spcBef>
          <a:spcPct val="0"/>
        </a:spcBef>
        <a:spcAft>
          <a:spcPct val="0"/>
        </a:spcAft>
        <a:defRPr sz="2400" b="1">
          <a:solidFill>
            <a:schemeClr val="bg1"/>
          </a:solidFill>
          <a:latin typeface="+mj-lt"/>
          <a:ea typeface="+mj-ea"/>
          <a:cs typeface="+mj-cs"/>
        </a:defRPr>
      </a:lvl1pPr>
      <a:lvl2pPr algn="l" rtl="0" eaLnBrk="0" fontAlgn="base" latinLnBrk="1" hangingPunct="0">
        <a:spcBef>
          <a:spcPct val="0"/>
        </a:spcBef>
        <a:spcAft>
          <a:spcPct val="0"/>
        </a:spcAft>
        <a:defRPr sz="2400" b="1">
          <a:solidFill>
            <a:schemeClr val="bg1"/>
          </a:solidFill>
          <a:latin typeface="Gulim" pitchFamily="34" charset="-127"/>
          <a:ea typeface="微软雅黑" pitchFamily="34" charset="-122"/>
        </a:defRPr>
      </a:lvl2pPr>
      <a:lvl3pPr algn="l" rtl="0" eaLnBrk="0" fontAlgn="base" latinLnBrk="1" hangingPunct="0">
        <a:spcBef>
          <a:spcPct val="0"/>
        </a:spcBef>
        <a:spcAft>
          <a:spcPct val="0"/>
        </a:spcAft>
        <a:defRPr sz="2400" b="1">
          <a:solidFill>
            <a:schemeClr val="bg1"/>
          </a:solidFill>
          <a:latin typeface="Gulim" pitchFamily="34" charset="-127"/>
          <a:ea typeface="微软雅黑" pitchFamily="34" charset="-122"/>
        </a:defRPr>
      </a:lvl3pPr>
      <a:lvl4pPr algn="l" rtl="0" eaLnBrk="0" fontAlgn="base" latinLnBrk="1" hangingPunct="0">
        <a:spcBef>
          <a:spcPct val="0"/>
        </a:spcBef>
        <a:spcAft>
          <a:spcPct val="0"/>
        </a:spcAft>
        <a:defRPr sz="2400" b="1">
          <a:solidFill>
            <a:schemeClr val="bg1"/>
          </a:solidFill>
          <a:latin typeface="Gulim" pitchFamily="34" charset="-127"/>
          <a:ea typeface="微软雅黑" pitchFamily="34" charset="-122"/>
        </a:defRPr>
      </a:lvl4pPr>
      <a:lvl5pPr algn="l" rtl="0" eaLnBrk="0" fontAlgn="base" latinLnBrk="1" hangingPunct="0">
        <a:spcBef>
          <a:spcPct val="0"/>
        </a:spcBef>
        <a:spcAft>
          <a:spcPct val="0"/>
        </a:spcAft>
        <a:defRPr sz="2400" b="1">
          <a:solidFill>
            <a:schemeClr val="bg1"/>
          </a:solidFill>
          <a:latin typeface="Gulim" pitchFamily="34" charset="-127"/>
          <a:ea typeface="微软雅黑" pitchFamily="34" charset="-122"/>
        </a:defRPr>
      </a:lvl5pPr>
      <a:lvl6pPr marL="457200" algn="l" rtl="0" fontAlgn="base" latinLnBrk="1">
        <a:spcBef>
          <a:spcPct val="0"/>
        </a:spcBef>
        <a:spcAft>
          <a:spcPct val="0"/>
        </a:spcAft>
        <a:defRPr sz="2400" b="1">
          <a:solidFill>
            <a:schemeClr val="bg1"/>
          </a:solidFill>
          <a:latin typeface="Gulim" pitchFamily="34" charset="-127"/>
          <a:ea typeface="微软雅黑" pitchFamily="34" charset="-122"/>
        </a:defRPr>
      </a:lvl6pPr>
      <a:lvl7pPr marL="914400" algn="l" rtl="0" fontAlgn="base" latinLnBrk="1">
        <a:spcBef>
          <a:spcPct val="0"/>
        </a:spcBef>
        <a:spcAft>
          <a:spcPct val="0"/>
        </a:spcAft>
        <a:defRPr sz="2400" b="1">
          <a:solidFill>
            <a:schemeClr val="bg1"/>
          </a:solidFill>
          <a:latin typeface="Gulim" pitchFamily="34" charset="-127"/>
          <a:ea typeface="微软雅黑" pitchFamily="34" charset="-122"/>
        </a:defRPr>
      </a:lvl7pPr>
      <a:lvl8pPr marL="1371600" algn="l" rtl="0" fontAlgn="base" latinLnBrk="1">
        <a:spcBef>
          <a:spcPct val="0"/>
        </a:spcBef>
        <a:spcAft>
          <a:spcPct val="0"/>
        </a:spcAft>
        <a:defRPr sz="2400" b="1">
          <a:solidFill>
            <a:schemeClr val="bg1"/>
          </a:solidFill>
          <a:latin typeface="Gulim" pitchFamily="34" charset="-127"/>
          <a:ea typeface="微软雅黑" pitchFamily="34" charset="-122"/>
        </a:defRPr>
      </a:lvl8pPr>
      <a:lvl9pPr marL="1828800" algn="l" rtl="0" fontAlgn="base" latinLnBrk="1">
        <a:spcBef>
          <a:spcPct val="0"/>
        </a:spcBef>
        <a:spcAft>
          <a:spcPct val="0"/>
        </a:spcAft>
        <a:defRPr sz="2400" b="1">
          <a:solidFill>
            <a:schemeClr val="bg1"/>
          </a:solidFill>
          <a:latin typeface="Gulim" pitchFamily="34" charset="-127"/>
          <a:ea typeface="微软雅黑" pitchFamily="34" charset="-122"/>
        </a:defRPr>
      </a:lvl9pPr>
    </p:titleStyle>
    <p:bodyStyle>
      <a:lvl1pPr marL="342900" indent="-342900" algn="l" rtl="0" eaLnBrk="0" fontAlgn="base" latinLnBrk="1" hangingPunct="0">
        <a:spcBef>
          <a:spcPct val="20000"/>
        </a:spcBef>
        <a:spcAft>
          <a:spcPct val="0"/>
        </a:spcAft>
        <a:buChar char="•"/>
        <a:defRPr sz="3200">
          <a:solidFill>
            <a:schemeClr val="bg1"/>
          </a:solidFill>
          <a:latin typeface="+mn-lt"/>
          <a:ea typeface="+mn-ea"/>
          <a:cs typeface="+mn-cs"/>
        </a:defRPr>
      </a:lvl1pPr>
      <a:lvl2pPr marL="742950" indent="-285750" algn="l" rtl="0" eaLnBrk="0" fontAlgn="base" latinLnBrk="1" hangingPunct="0">
        <a:spcBef>
          <a:spcPct val="20000"/>
        </a:spcBef>
        <a:spcAft>
          <a:spcPct val="0"/>
        </a:spcAft>
        <a:buChar char="–"/>
        <a:defRPr sz="1600">
          <a:solidFill>
            <a:schemeClr val="bg1"/>
          </a:solidFill>
          <a:latin typeface="+mn-lt"/>
          <a:ea typeface="+mn-ea"/>
        </a:defRPr>
      </a:lvl2pPr>
      <a:lvl3pPr marL="1143000" indent="-228600" algn="l" rtl="0" eaLnBrk="0" fontAlgn="base" latinLnBrk="1" hangingPunct="0">
        <a:spcBef>
          <a:spcPct val="20000"/>
        </a:spcBef>
        <a:spcAft>
          <a:spcPct val="0"/>
        </a:spcAft>
        <a:buChar char="•"/>
        <a:defRPr sz="1400">
          <a:solidFill>
            <a:schemeClr val="bg1"/>
          </a:solidFill>
          <a:latin typeface="+mn-lt"/>
          <a:ea typeface="+mn-ea"/>
        </a:defRPr>
      </a:lvl3pPr>
      <a:lvl4pPr marL="1600200" indent="-228600" algn="l" rtl="0" eaLnBrk="0" fontAlgn="base" latinLnBrk="1" hangingPunct="0">
        <a:spcBef>
          <a:spcPct val="20000"/>
        </a:spcBef>
        <a:spcAft>
          <a:spcPct val="0"/>
        </a:spcAft>
        <a:buChar char="–"/>
        <a:defRPr sz="1200">
          <a:solidFill>
            <a:schemeClr val="bg1"/>
          </a:solidFill>
          <a:latin typeface="+mn-lt"/>
          <a:ea typeface="+mn-ea"/>
        </a:defRPr>
      </a:lvl4pPr>
      <a:lvl5pPr marL="2057400" indent="-228600" algn="l" rtl="0" eaLnBrk="0" fontAlgn="base" latinLnBrk="1" hangingPunct="0">
        <a:spcBef>
          <a:spcPct val="20000"/>
        </a:spcBef>
        <a:spcAft>
          <a:spcPct val="0"/>
        </a:spcAft>
        <a:buChar char="»"/>
        <a:defRPr sz="1200">
          <a:solidFill>
            <a:schemeClr val="bg1"/>
          </a:solidFill>
          <a:latin typeface="+mn-lt"/>
          <a:ea typeface="+mn-ea"/>
        </a:defRPr>
      </a:lvl5pPr>
      <a:lvl6pPr marL="2514600" indent="-228600" algn="l" rtl="0" fontAlgn="base" latinLnBrk="1">
        <a:spcBef>
          <a:spcPct val="20000"/>
        </a:spcBef>
        <a:spcAft>
          <a:spcPct val="0"/>
        </a:spcAft>
        <a:buChar char="»"/>
        <a:defRPr sz="1200">
          <a:solidFill>
            <a:schemeClr val="bg1"/>
          </a:solidFill>
          <a:latin typeface="+mn-lt"/>
          <a:ea typeface="+mn-ea"/>
        </a:defRPr>
      </a:lvl6pPr>
      <a:lvl7pPr marL="2971800" indent="-228600" algn="l" rtl="0" fontAlgn="base" latinLnBrk="1">
        <a:spcBef>
          <a:spcPct val="20000"/>
        </a:spcBef>
        <a:spcAft>
          <a:spcPct val="0"/>
        </a:spcAft>
        <a:buChar char="»"/>
        <a:defRPr sz="1200">
          <a:solidFill>
            <a:schemeClr val="bg1"/>
          </a:solidFill>
          <a:latin typeface="+mn-lt"/>
          <a:ea typeface="+mn-ea"/>
        </a:defRPr>
      </a:lvl7pPr>
      <a:lvl8pPr marL="3429000" indent="-228600" algn="l" rtl="0" fontAlgn="base" latinLnBrk="1">
        <a:spcBef>
          <a:spcPct val="20000"/>
        </a:spcBef>
        <a:spcAft>
          <a:spcPct val="0"/>
        </a:spcAft>
        <a:buChar char="»"/>
        <a:defRPr sz="1200">
          <a:solidFill>
            <a:schemeClr val="bg1"/>
          </a:solidFill>
          <a:latin typeface="+mn-lt"/>
          <a:ea typeface="+mn-ea"/>
        </a:defRPr>
      </a:lvl8pPr>
      <a:lvl9pPr marL="3886200" indent="-228600" algn="l" rtl="0" fontAlgn="base" latinLnBrk="1">
        <a:spcBef>
          <a:spcPct val="20000"/>
        </a:spcBef>
        <a:spcAft>
          <a:spcPct val="0"/>
        </a:spcAft>
        <a:buChar char="»"/>
        <a:defRPr sz="1200">
          <a:solidFill>
            <a:schemeClr val="bg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bwMode="auto">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bwMode="auto">
          <a:xfrm>
            <a:off x="457200" y="206375"/>
            <a:ext cx="8229600" cy="85725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zh-CN" smtClean="0"/>
              <a:t>单击此处编辑母版标题样式</a:t>
            </a:r>
          </a:p>
        </p:txBody>
      </p:sp>
      <p:sp>
        <p:nvSpPr>
          <p:cNvPr id="7171" name="Rectangle 3"/>
          <p:cNvSpPr>
            <a:spLocks noGrp="1" noChangeArrowheads="1"/>
          </p:cNvSpPr>
          <p:nvPr>
            <p:ph type="body" idx="1"/>
          </p:nvPr>
        </p:nvSpPr>
        <p:spPr bwMode="auto">
          <a:xfrm>
            <a:off x="457200" y="1200150"/>
            <a:ext cx="8229600" cy="339407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zh-CN" smtClean="0"/>
              <a:t>单击此处编辑母版文本样式</a:t>
            </a:r>
          </a:p>
          <a:p>
            <a:pPr lvl="1"/>
            <a:r>
              <a:rPr lang="zh-CN" smtClean="0"/>
              <a:t>第二级</a:t>
            </a:r>
          </a:p>
          <a:p>
            <a:pPr lvl="2"/>
            <a:r>
              <a:rPr lang="zh-CN" smtClean="0"/>
              <a:t>第三级</a:t>
            </a:r>
          </a:p>
          <a:p>
            <a:pPr lvl="3"/>
            <a:r>
              <a:rPr lang="zh-CN" smtClean="0"/>
              <a:t>第四级</a:t>
            </a:r>
          </a:p>
          <a:p>
            <a:pPr lvl="4"/>
            <a:r>
              <a:rPr lang="zh-CN" smtClean="0"/>
              <a:t>第五级</a:t>
            </a:r>
          </a:p>
        </p:txBody>
      </p:sp>
    </p:spTree>
  </p:cSld>
  <p:clrMap bg1="lt1" tx1="dk1" bg2="lt2" tx2="dk2" accent1="accent1" accent2="accent2" accent3="accent3" accent4="accent4" accent5="accent5" accent6="accent6" hlink="hlink" folHlink="folHlink"/>
  <p:sldLayoutIdLst>
    <p:sldLayoutId id="2147484266" r:id="rId1"/>
    <p:sldLayoutId id="2147484081" r:id="rId2"/>
    <p:sldLayoutId id="2147484082" r:id="rId3"/>
    <p:sldLayoutId id="2147484083" r:id="rId4"/>
    <p:sldLayoutId id="2147484084" r:id="rId5"/>
    <p:sldLayoutId id="2147484085" r:id="rId6"/>
    <p:sldLayoutId id="2147484086" r:id="rId7"/>
    <p:sldLayoutId id="2147484087" r:id="rId8"/>
    <p:sldLayoutId id="2147484088" r:id="rId9"/>
    <p:sldLayoutId id="2147484089" r:id="rId10"/>
    <p:sldLayoutId id="2147484090" r:id="rId11"/>
  </p:sldLayoutIdLst>
  <p:txStyles>
    <p:titleStyle>
      <a:lvl1pPr algn="l" rtl="0" eaLnBrk="0" fontAlgn="base" hangingPunct="0">
        <a:spcBef>
          <a:spcPct val="0"/>
        </a:spcBef>
        <a:spcAft>
          <a:spcPct val="0"/>
        </a:spcAft>
        <a:defRPr sz="2400" b="1">
          <a:solidFill>
            <a:schemeClr val="bg1"/>
          </a:solidFill>
          <a:latin typeface="+mj-lt"/>
          <a:ea typeface="+mj-ea"/>
          <a:cs typeface="+mj-cs"/>
        </a:defRPr>
      </a:lvl1pPr>
      <a:lvl2pPr algn="l" rtl="0" eaLnBrk="0" fontAlgn="base" hangingPunct="0">
        <a:spcBef>
          <a:spcPct val="0"/>
        </a:spcBef>
        <a:spcAft>
          <a:spcPct val="0"/>
        </a:spcAft>
        <a:defRPr sz="2400" b="1">
          <a:solidFill>
            <a:schemeClr val="bg1"/>
          </a:solidFill>
          <a:latin typeface="Arial" pitchFamily="34" charset="0"/>
          <a:ea typeface="微软雅黑" pitchFamily="34" charset="-122"/>
        </a:defRPr>
      </a:lvl2pPr>
      <a:lvl3pPr algn="l" rtl="0" eaLnBrk="0" fontAlgn="base" hangingPunct="0">
        <a:spcBef>
          <a:spcPct val="0"/>
        </a:spcBef>
        <a:spcAft>
          <a:spcPct val="0"/>
        </a:spcAft>
        <a:defRPr sz="2400" b="1">
          <a:solidFill>
            <a:schemeClr val="bg1"/>
          </a:solidFill>
          <a:latin typeface="Arial" pitchFamily="34" charset="0"/>
          <a:ea typeface="微软雅黑" pitchFamily="34" charset="-122"/>
        </a:defRPr>
      </a:lvl3pPr>
      <a:lvl4pPr algn="l" rtl="0" eaLnBrk="0" fontAlgn="base" hangingPunct="0">
        <a:spcBef>
          <a:spcPct val="0"/>
        </a:spcBef>
        <a:spcAft>
          <a:spcPct val="0"/>
        </a:spcAft>
        <a:defRPr sz="2400" b="1">
          <a:solidFill>
            <a:schemeClr val="bg1"/>
          </a:solidFill>
          <a:latin typeface="Arial" pitchFamily="34" charset="0"/>
          <a:ea typeface="微软雅黑" pitchFamily="34" charset="-122"/>
        </a:defRPr>
      </a:lvl4pPr>
      <a:lvl5pPr algn="l" rtl="0" eaLnBrk="0" fontAlgn="base" hangingPunct="0">
        <a:spcBef>
          <a:spcPct val="0"/>
        </a:spcBef>
        <a:spcAft>
          <a:spcPct val="0"/>
        </a:spcAft>
        <a:defRPr sz="2400" b="1">
          <a:solidFill>
            <a:schemeClr val="bg1"/>
          </a:solidFill>
          <a:latin typeface="Arial" pitchFamily="34" charset="0"/>
          <a:ea typeface="微软雅黑" pitchFamily="34" charset="-122"/>
        </a:defRPr>
      </a:lvl5pPr>
      <a:lvl6pPr marL="457200" algn="l" rtl="0" fontAlgn="base">
        <a:spcBef>
          <a:spcPct val="0"/>
        </a:spcBef>
        <a:spcAft>
          <a:spcPct val="0"/>
        </a:spcAft>
        <a:defRPr sz="2400" b="1">
          <a:solidFill>
            <a:schemeClr val="bg1"/>
          </a:solidFill>
          <a:latin typeface="Arial" pitchFamily="34" charset="0"/>
          <a:ea typeface="微软雅黑" pitchFamily="34" charset="-122"/>
        </a:defRPr>
      </a:lvl6pPr>
      <a:lvl7pPr marL="914400" algn="l" rtl="0" fontAlgn="base">
        <a:spcBef>
          <a:spcPct val="0"/>
        </a:spcBef>
        <a:spcAft>
          <a:spcPct val="0"/>
        </a:spcAft>
        <a:defRPr sz="2400" b="1">
          <a:solidFill>
            <a:schemeClr val="bg1"/>
          </a:solidFill>
          <a:latin typeface="Arial" pitchFamily="34" charset="0"/>
          <a:ea typeface="微软雅黑" pitchFamily="34" charset="-122"/>
        </a:defRPr>
      </a:lvl7pPr>
      <a:lvl8pPr marL="1371600" algn="l" rtl="0" fontAlgn="base">
        <a:spcBef>
          <a:spcPct val="0"/>
        </a:spcBef>
        <a:spcAft>
          <a:spcPct val="0"/>
        </a:spcAft>
        <a:defRPr sz="2400" b="1">
          <a:solidFill>
            <a:schemeClr val="bg1"/>
          </a:solidFill>
          <a:latin typeface="Arial" pitchFamily="34" charset="0"/>
          <a:ea typeface="微软雅黑" pitchFamily="34" charset="-122"/>
        </a:defRPr>
      </a:lvl8pPr>
      <a:lvl9pPr marL="1828800" algn="l" rtl="0" fontAlgn="base">
        <a:spcBef>
          <a:spcPct val="0"/>
        </a:spcBef>
        <a:spcAft>
          <a:spcPct val="0"/>
        </a:spcAft>
        <a:defRPr sz="2400" b="1">
          <a:solidFill>
            <a:schemeClr val="bg1"/>
          </a:solidFill>
          <a:latin typeface="Arial" pitchFamily="34" charset="0"/>
          <a:ea typeface="微软雅黑" pitchFamily="34" charset="-122"/>
        </a:defRPr>
      </a:lvl9pPr>
    </p:titleStyle>
    <p:bodyStyle>
      <a:lvl1pPr marL="342900" indent="-342900" algn="l" rtl="0" eaLnBrk="0" fontAlgn="base" hangingPunct="0">
        <a:spcBef>
          <a:spcPct val="20000"/>
        </a:spcBef>
        <a:spcAft>
          <a:spcPct val="0"/>
        </a:spcAft>
        <a:buClr>
          <a:srgbClr val="FFCC66"/>
        </a:buClr>
        <a:buSzPct val="100000"/>
        <a:buFont typeface="Arial" pitchFamily="34" charset="0"/>
        <a:buChar char="•"/>
        <a:defRPr sz="2000">
          <a:solidFill>
            <a:schemeClr val="bg1"/>
          </a:solidFill>
          <a:latin typeface="+mn-lt"/>
          <a:ea typeface="+mn-ea"/>
          <a:cs typeface="+mn-cs"/>
        </a:defRPr>
      </a:lvl1pPr>
      <a:lvl2pPr marL="742950" indent="-285750" algn="l" rtl="0" eaLnBrk="0" fontAlgn="base" hangingPunct="0">
        <a:spcBef>
          <a:spcPct val="20000"/>
        </a:spcBef>
        <a:spcAft>
          <a:spcPct val="0"/>
        </a:spcAft>
        <a:buClr>
          <a:srgbClr val="FFCC66"/>
        </a:buClr>
        <a:buSzPct val="100000"/>
        <a:buFont typeface="微软雅黑" pitchFamily="34" charset="-122"/>
        <a:buChar char="–"/>
        <a:defRPr sz="2800">
          <a:solidFill>
            <a:schemeClr val="bg1"/>
          </a:solidFill>
          <a:latin typeface="+mn-lt"/>
          <a:ea typeface="+mn-ea"/>
        </a:defRPr>
      </a:lvl2pPr>
      <a:lvl3pPr marL="1143000" indent="-228600" algn="l" rtl="0" eaLnBrk="0" fontAlgn="base" hangingPunct="0">
        <a:spcBef>
          <a:spcPct val="20000"/>
        </a:spcBef>
        <a:spcAft>
          <a:spcPct val="0"/>
        </a:spcAft>
        <a:buClr>
          <a:srgbClr val="FFCC66"/>
        </a:buClr>
        <a:buSzPct val="100000"/>
        <a:buFont typeface="Arial" pitchFamily="34" charset="0"/>
        <a:buChar char="•"/>
        <a:defRPr sz="1600">
          <a:solidFill>
            <a:schemeClr val="bg1"/>
          </a:solidFill>
          <a:latin typeface="+mn-lt"/>
          <a:ea typeface="+mn-ea"/>
        </a:defRPr>
      </a:lvl3pPr>
      <a:lvl4pPr marL="1600200" indent="-228600" algn="l" rtl="0" eaLnBrk="0" fontAlgn="base" hangingPunct="0">
        <a:spcBef>
          <a:spcPct val="20000"/>
        </a:spcBef>
        <a:spcAft>
          <a:spcPct val="0"/>
        </a:spcAft>
        <a:buClr>
          <a:srgbClr val="FFCC66"/>
        </a:buClr>
        <a:buSzPct val="100000"/>
        <a:buFont typeface="微软雅黑" pitchFamily="34" charset="-122"/>
        <a:buChar char="–"/>
        <a:defRPr sz="1400">
          <a:solidFill>
            <a:schemeClr val="bg1"/>
          </a:solidFill>
          <a:latin typeface="+mn-lt"/>
          <a:ea typeface="+mn-ea"/>
        </a:defRPr>
      </a:lvl4pPr>
      <a:lvl5pPr marL="2057400" indent="-228600" algn="l" rtl="0" eaLnBrk="0" fontAlgn="base" hangingPunct="0">
        <a:spcBef>
          <a:spcPct val="20000"/>
        </a:spcBef>
        <a:spcAft>
          <a:spcPct val="0"/>
        </a:spcAft>
        <a:buClr>
          <a:srgbClr val="FFCC66"/>
        </a:buClr>
        <a:buSzPct val="100000"/>
        <a:buFont typeface="微软雅黑" pitchFamily="34" charset="-122"/>
        <a:buChar char="»"/>
        <a:defRPr sz="1400">
          <a:solidFill>
            <a:schemeClr val="bg1"/>
          </a:solidFill>
          <a:latin typeface="+mn-lt"/>
          <a:ea typeface="+mn-ea"/>
        </a:defRPr>
      </a:lvl5pPr>
      <a:lvl6pPr marL="2514600" indent="-228600" algn="l" rtl="0" fontAlgn="base">
        <a:spcBef>
          <a:spcPct val="20000"/>
        </a:spcBef>
        <a:spcAft>
          <a:spcPct val="0"/>
        </a:spcAft>
        <a:buClr>
          <a:srgbClr val="FFCC66"/>
        </a:buClr>
        <a:buSzPct val="100000"/>
        <a:buFont typeface="微软雅黑" pitchFamily="34" charset="-122"/>
        <a:buChar char="»"/>
        <a:defRPr sz="1400">
          <a:solidFill>
            <a:schemeClr val="bg1"/>
          </a:solidFill>
          <a:latin typeface="+mn-lt"/>
          <a:ea typeface="+mn-ea"/>
        </a:defRPr>
      </a:lvl6pPr>
      <a:lvl7pPr marL="2971800" indent="-228600" algn="l" rtl="0" fontAlgn="base">
        <a:spcBef>
          <a:spcPct val="20000"/>
        </a:spcBef>
        <a:spcAft>
          <a:spcPct val="0"/>
        </a:spcAft>
        <a:buClr>
          <a:srgbClr val="FFCC66"/>
        </a:buClr>
        <a:buSzPct val="100000"/>
        <a:buFont typeface="微软雅黑" pitchFamily="34" charset="-122"/>
        <a:buChar char="»"/>
        <a:defRPr sz="1400">
          <a:solidFill>
            <a:schemeClr val="bg1"/>
          </a:solidFill>
          <a:latin typeface="+mn-lt"/>
          <a:ea typeface="+mn-ea"/>
        </a:defRPr>
      </a:lvl7pPr>
      <a:lvl8pPr marL="3429000" indent="-228600" algn="l" rtl="0" fontAlgn="base">
        <a:spcBef>
          <a:spcPct val="20000"/>
        </a:spcBef>
        <a:spcAft>
          <a:spcPct val="0"/>
        </a:spcAft>
        <a:buClr>
          <a:srgbClr val="FFCC66"/>
        </a:buClr>
        <a:buSzPct val="100000"/>
        <a:buFont typeface="微软雅黑" pitchFamily="34" charset="-122"/>
        <a:buChar char="»"/>
        <a:defRPr sz="1400">
          <a:solidFill>
            <a:schemeClr val="bg1"/>
          </a:solidFill>
          <a:latin typeface="+mn-lt"/>
          <a:ea typeface="+mn-ea"/>
        </a:defRPr>
      </a:lvl8pPr>
      <a:lvl9pPr marL="3886200" indent="-228600" algn="l" rtl="0" fontAlgn="base">
        <a:spcBef>
          <a:spcPct val="20000"/>
        </a:spcBef>
        <a:spcAft>
          <a:spcPct val="0"/>
        </a:spcAft>
        <a:buClr>
          <a:srgbClr val="FFCC66"/>
        </a:buClr>
        <a:buSzPct val="100000"/>
        <a:buFont typeface="微软雅黑" pitchFamily="34" charset="-122"/>
        <a:buChar char="»"/>
        <a:defRPr sz="1400">
          <a:solidFill>
            <a:schemeClr val="bg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cSld>
    <p:bg bwMode="auto">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bwMode="auto">
          <a:xfrm>
            <a:off x="457200" y="206375"/>
            <a:ext cx="8229600" cy="85725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zh-CN" smtClean="0"/>
              <a:t>单击此处编辑母版标题样式</a:t>
            </a:r>
          </a:p>
        </p:txBody>
      </p:sp>
      <p:sp>
        <p:nvSpPr>
          <p:cNvPr id="8195" name="Rectangle 3"/>
          <p:cNvSpPr>
            <a:spLocks noGrp="1" noChangeArrowheads="1"/>
          </p:cNvSpPr>
          <p:nvPr>
            <p:ph type="body" idx="1"/>
          </p:nvPr>
        </p:nvSpPr>
        <p:spPr bwMode="auto">
          <a:xfrm>
            <a:off x="457200" y="1200150"/>
            <a:ext cx="8229600" cy="339407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zh-CN" smtClean="0"/>
              <a:t>单击此处编辑母版文本样式</a:t>
            </a:r>
          </a:p>
          <a:p>
            <a:pPr lvl="1"/>
            <a:r>
              <a:rPr lang="zh-CN" smtClean="0"/>
              <a:t>第二级</a:t>
            </a:r>
          </a:p>
          <a:p>
            <a:pPr lvl="2"/>
            <a:r>
              <a:rPr lang="zh-CN" smtClean="0"/>
              <a:t>第三级</a:t>
            </a:r>
          </a:p>
          <a:p>
            <a:pPr lvl="3"/>
            <a:r>
              <a:rPr lang="zh-CN" smtClean="0"/>
              <a:t>第四级</a:t>
            </a:r>
          </a:p>
          <a:p>
            <a:pPr lvl="4"/>
            <a:r>
              <a:rPr lang="zh-CN" smtClean="0"/>
              <a:t>第五级</a:t>
            </a:r>
          </a:p>
        </p:txBody>
      </p:sp>
    </p:spTree>
  </p:cSld>
  <p:clrMap bg1="lt1" tx1="dk1" bg2="lt2" tx2="dk2" accent1="accent1" accent2="accent2" accent3="accent3" accent4="accent4" accent5="accent5" accent6="accent6" hlink="hlink" folHlink="folHlink"/>
  <p:sldLayoutIdLst>
    <p:sldLayoutId id="2147484267" r:id="rId1"/>
    <p:sldLayoutId id="2147484091" r:id="rId2"/>
    <p:sldLayoutId id="2147484092" r:id="rId3"/>
    <p:sldLayoutId id="2147484093" r:id="rId4"/>
    <p:sldLayoutId id="2147484094" r:id="rId5"/>
    <p:sldLayoutId id="2147484095" r:id="rId6"/>
    <p:sldLayoutId id="2147484096" r:id="rId7"/>
    <p:sldLayoutId id="2147484097" r:id="rId8"/>
    <p:sldLayoutId id="2147484098" r:id="rId9"/>
    <p:sldLayoutId id="2147484099" r:id="rId10"/>
    <p:sldLayoutId id="2147484100" r:id="rId11"/>
  </p:sldLayoutIdLst>
  <p:txStyles>
    <p:titleStyle>
      <a:lvl1pPr algn="l" rtl="0" eaLnBrk="0" fontAlgn="base" hangingPunct="0">
        <a:spcBef>
          <a:spcPct val="0"/>
        </a:spcBef>
        <a:spcAft>
          <a:spcPct val="0"/>
        </a:spcAft>
        <a:defRPr sz="3200" b="1">
          <a:solidFill>
            <a:srgbClr val="390074"/>
          </a:solidFill>
          <a:latin typeface="+mj-lt"/>
          <a:ea typeface="+mj-ea"/>
          <a:cs typeface="+mj-cs"/>
        </a:defRPr>
      </a:lvl1pPr>
      <a:lvl2pPr algn="l" rtl="0" eaLnBrk="0" fontAlgn="base" hangingPunct="0">
        <a:spcBef>
          <a:spcPct val="0"/>
        </a:spcBef>
        <a:spcAft>
          <a:spcPct val="0"/>
        </a:spcAft>
        <a:defRPr sz="3200" b="1">
          <a:solidFill>
            <a:srgbClr val="390074"/>
          </a:solidFill>
          <a:latin typeface="Arial" pitchFamily="34" charset="0"/>
          <a:ea typeface="微软雅黑" pitchFamily="34" charset="-122"/>
        </a:defRPr>
      </a:lvl2pPr>
      <a:lvl3pPr algn="l" rtl="0" eaLnBrk="0" fontAlgn="base" hangingPunct="0">
        <a:spcBef>
          <a:spcPct val="0"/>
        </a:spcBef>
        <a:spcAft>
          <a:spcPct val="0"/>
        </a:spcAft>
        <a:defRPr sz="3200" b="1">
          <a:solidFill>
            <a:srgbClr val="390074"/>
          </a:solidFill>
          <a:latin typeface="Arial" pitchFamily="34" charset="0"/>
          <a:ea typeface="微软雅黑" pitchFamily="34" charset="-122"/>
        </a:defRPr>
      </a:lvl3pPr>
      <a:lvl4pPr algn="l" rtl="0" eaLnBrk="0" fontAlgn="base" hangingPunct="0">
        <a:spcBef>
          <a:spcPct val="0"/>
        </a:spcBef>
        <a:spcAft>
          <a:spcPct val="0"/>
        </a:spcAft>
        <a:defRPr sz="3200" b="1">
          <a:solidFill>
            <a:srgbClr val="390074"/>
          </a:solidFill>
          <a:latin typeface="Arial" pitchFamily="34" charset="0"/>
          <a:ea typeface="微软雅黑" pitchFamily="34" charset="-122"/>
        </a:defRPr>
      </a:lvl4pPr>
      <a:lvl5pPr algn="l" rtl="0" eaLnBrk="0" fontAlgn="base" hangingPunct="0">
        <a:spcBef>
          <a:spcPct val="0"/>
        </a:spcBef>
        <a:spcAft>
          <a:spcPct val="0"/>
        </a:spcAft>
        <a:defRPr sz="3200" b="1">
          <a:solidFill>
            <a:srgbClr val="390074"/>
          </a:solidFill>
          <a:latin typeface="Arial" pitchFamily="34" charset="0"/>
          <a:ea typeface="微软雅黑" pitchFamily="34" charset="-122"/>
        </a:defRPr>
      </a:lvl5pPr>
      <a:lvl6pPr marL="457200" algn="l" rtl="0" eaLnBrk="0" fontAlgn="base" hangingPunct="0">
        <a:spcBef>
          <a:spcPct val="0"/>
        </a:spcBef>
        <a:spcAft>
          <a:spcPct val="0"/>
        </a:spcAft>
        <a:defRPr sz="3200" b="1">
          <a:solidFill>
            <a:srgbClr val="390074"/>
          </a:solidFill>
          <a:latin typeface="Arial" pitchFamily="34" charset="0"/>
          <a:ea typeface="微软雅黑" pitchFamily="34" charset="-122"/>
        </a:defRPr>
      </a:lvl6pPr>
      <a:lvl7pPr marL="914400" algn="l" rtl="0" eaLnBrk="0" fontAlgn="base" hangingPunct="0">
        <a:spcBef>
          <a:spcPct val="0"/>
        </a:spcBef>
        <a:spcAft>
          <a:spcPct val="0"/>
        </a:spcAft>
        <a:defRPr sz="3200" b="1">
          <a:solidFill>
            <a:srgbClr val="390074"/>
          </a:solidFill>
          <a:latin typeface="Arial" pitchFamily="34" charset="0"/>
          <a:ea typeface="微软雅黑" pitchFamily="34" charset="-122"/>
        </a:defRPr>
      </a:lvl7pPr>
      <a:lvl8pPr marL="1371600" algn="l" rtl="0" eaLnBrk="0" fontAlgn="base" hangingPunct="0">
        <a:spcBef>
          <a:spcPct val="0"/>
        </a:spcBef>
        <a:spcAft>
          <a:spcPct val="0"/>
        </a:spcAft>
        <a:defRPr sz="3200" b="1">
          <a:solidFill>
            <a:srgbClr val="390074"/>
          </a:solidFill>
          <a:latin typeface="Arial" pitchFamily="34" charset="0"/>
          <a:ea typeface="微软雅黑" pitchFamily="34" charset="-122"/>
        </a:defRPr>
      </a:lvl8pPr>
      <a:lvl9pPr marL="1828800" algn="l" rtl="0" eaLnBrk="0" fontAlgn="base" hangingPunct="0">
        <a:spcBef>
          <a:spcPct val="0"/>
        </a:spcBef>
        <a:spcAft>
          <a:spcPct val="0"/>
        </a:spcAft>
        <a:defRPr sz="3200" b="1">
          <a:solidFill>
            <a:srgbClr val="390074"/>
          </a:solidFill>
          <a:latin typeface="Arial" pitchFamily="34" charset="0"/>
          <a:ea typeface="微软雅黑" pitchFamily="34" charset="-122"/>
        </a:defRPr>
      </a:lvl9pPr>
    </p:titleStyle>
    <p:bodyStyle>
      <a:lvl1pPr marL="342900" indent="-342900" algn="l" rtl="0" eaLnBrk="0" fontAlgn="base" hangingPunct="0">
        <a:spcBef>
          <a:spcPct val="20000"/>
        </a:spcBef>
        <a:spcAft>
          <a:spcPct val="0"/>
        </a:spcAft>
        <a:buChar char="•"/>
        <a:defRPr sz="24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000">
          <a:solidFill>
            <a:schemeClr val="tx1"/>
          </a:solidFill>
          <a:latin typeface="+mn-lt"/>
          <a:ea typeface="+mn-ea"/>
        </a:defRPr>
      </a:lvl2pPr>
      <a:lvl3pPr marL="1143000" indent="-228600" algn="l" rtl="0" eaLnBrk="0" fontAlgn="base" hangingPunct="0">
        <a:spcBef>
          <a:spcPct val="20000"/>
        </a:spcBef>
        <a:spcAft>
          <a:spcPct val="0"/>
        </a:spcAft>
        <a:buChar char="•"/>
        <a:defRPr sz="2400">
          <a:solidFill>
            <a:schemeClr val="tx1"/>
          </a:solidFill>
          <a:latin typeface="+mn-lt"/>
          <a:ea typeface="+mn-ea"/>
        </a:defRPr>
      </a:lvl3pPr>
      <a:lvl4pPr marL="1600200" indent="-228600" algn="l" rtl="0" eaLnBrk="0" fontAlgn="base" hangingPunct="0">
        <a:spcBef>
          <a:spcPct val="20000"/>
        </a:spcBef>
        <a:spcAft>
          <a:spcPct val="0"/>
        </a:spcAft>
        <a:buChar char="–"/>
        <a:defRPr sz="1600">
          <a:solidFill>
            <a:schemeClr val="tx1"/>
          </a:solidFill>
          <a:latin typeface="+mn-lt"/>
          <a:ea typeface="+mn-ea"/>
        </a:defRPr>
      </a:lvl4pPr>
      <a:lvl5pPr marL="2057400" indent="-228600" algn="l" rtl="0" eaLnBrk="0" fontAlgn="base" hangingPunct="0">
        <a:spcBef>
          <a:spcPct val="20000"/>
        </a:spcBef>
        <a:spcAft>
          <a:spcPct val="0"/>
        </a:spcAft>
        <a:buChar char="»"/>
        <a:defRPr sz="1600">
          <a:solidFill>
            <a:schemeClr val="tx1"/>
          </a:solidFill>
          <a:latin typeface="+mn-lt"/>
          <a:ea typeface="+mn-ea"/>
        </a:defRPr>
      </a:lvl5pPr>
      <a:lvl6pPr marL="2514600" indent="-228600" algn="l" rtl="0" eaLnBrk="0" fontAlgn="base" hangingPunct="0">
        <a:spcBef>
          <a:spcPct val="20000"/>
        </a:spcBef>
        <a:spcAft>
          <a:spcPct val="0"/>
        </a:spcAft>
        <a:buChar char="»"/>
        <a:defRPr sz="1600">
          <a:solidFill>
            <a:schemeClr val="tx1"/>
          </a:solidFill>
          <a:latin typeface="+mn-lt"/>
          <a:ea typeface="+mn-ea"/>
        </a:defRPr>
      </a:lvl6pPr>
      <a:lvl7pPr marL="2971800" indent="-228600" algn="l" rtl="0" eaLnBrk="0" fontAlgn="base" hangingPunct="0">
        <a:spcBef>
          <a:spcPct val="20000"/>
        </a:spcBef>
        <a:spcAft>
          <a:spcPct val="0"/>
        </a:spcAft>
        <a:buChar char="»"/>
        <a:defRPr sz="1600">
          <a:solidFill>
            <a:schemeClr val="tx1"/>
          </a:solidFill>
          <a:latin typeface="+mn-lt"/>
          <a:ea typeface="+mn-ea"/>
        </a:defRPr>
      </a:lvl7pPr>
      <a:lvl8pPr marL="3429000" indent="-228600" algn="l" rtl="0" eaLnBrk="0" fontAlgn="base" hangingPunct="0">
        <a:spcBef>
          <a:spcPct val="20000"/>
        </a:spcBef>
        <a:spcAft>
          <a:spcPct val="0"/>
        </a:spcAft>
        <a:buChar char="»"/>
        <a:defRPr sz="1600">
          <a:solidFill>
            <a:schemeClr val="tx1"/>
          </a:solidFill>
          <a:latin typeface="+mn-lt"/>
          <a:ea typeface="+mn-ea"/>
        </a:defRPr>
      </a:lvl8pPr>
      <a:lvl9pPr marL="3886200" indent="-228600" algn="l" rtl="0" eaLnBrk="0" fontAlgn="base" hangingPunct="0">
        <a:spcBef>
          <a:spcPct val="20000"/>
        </a:spcBef>
        <a:spcAft>
          <a:spcPct val="0"/>
        </a:spcAft>
        <a:buChar char="»"/>
        <a:defRPr sz="16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cSld>
    <p:bg bwMode="auto">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bwMode="auto">
          <a:xfrm>
            <a:off x="457200" y="206375"/>
            <a:ext cx="8229600" cy="85725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zh-CN" smtClean="0"/>
              <a:t>单击此处编辑母版标题样式</a:t>
            </a:r>
          </a:p>
        </p:txBody>
      </p:sp>
      <p:sp>
        <p:nvSpPr>
          <p:cNvPr id="9219" name="Rectangle 3"/>
          <p:cNvSpPr>
            <a:spLocks noGrp="1" noChangeArrowheads="1"/>
          </p:cNvSpPr>
          <p:nvPr>
            <p:ph type="body" idx="1"/>
          </p:nvPr>
        </p:nvSpPr>
        <p:spPr bwMode="auto">
          <a:xfrm>
            <a:off x="457200" y="1201738"/>
            <a:ext cx="8229600" cy="339248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zh-CN" smtClean="0"/>
              <a:t>单击此处编辑母版文本样式</a:t>
            </a:r>
          </a:p>
          <a:p>
            <a:pPr lvl="1"/>
            <a:r>
              <a:rPr lang="zh-CN" smtClean="0"/>
              <a:t>第二级</a:t>
            </a:r>
          </a:p>
          <a:p>
            <a:pPr lvl="2"/>
            <a:r>
              <a:rPr lang="zh-CN" smtClean="0"/>
              <a:t>第三级</a:t>
            </a:r>
          </a:p>
          <a:p>
            <a:pPr lvl="3"/>
            <a:r>
              <a:rPr lang="zh-CN" smtClean="0"/>
              <a:t>第四级</a:t>
            </a:r>
          </a:p>
          <a:p>
            <a:pPr lvl="4"/>
            <a:r>
              <a:rPr lang="zh-CN" smtClean="0"/>
              <a:t>第五级</a:t>
            </a:r>
          </a:p>
        </p:txBody>
      </p:sp>
      <p:sp>
        <p:nvSpPr>
          <p:cNvPr id="17412" name="Rectangle 4"/>
          <p:cNvSpPr>
            <a:spLocks noGrp="1" noChangeArrowheads="1"/>
          </p:cNvSpPr>
          <p:nvPr>
            <p:ph type="dt" sz="half" idx="2"/>
          </p:nvPr>
        </p:nvSpPr>
        <p:spPr bwMode="auto">
          <a:xfrm>
            <a:off x="457200" y="4683125"/>
            <a:ext cx="2133600" cy="3587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0" hangingPunct="0">
              <a:defRPr sz="1400" smtClean="0"/>
            </a:lvl1pPr>
          </a:lstStyle>
          <a:p>
            <a:pPr>
              <a:defRPr/>
            </a:pPr>
            <a:fld id="{6C819E12-12A7-4460-99CF-707BFBED6EF8}" type="datetimeFigureOut">
              <a:rPr lang="zh-CN" altLang="en-US"/>
              <a:pPr>
                <a:defRPr/>
              </a:pPr>
              <a:t>2014/7/7</a:t>
            </a:fld>
            <a:endParaRPr lang="zh-CN" altLang="zh-CN"/>
          </a:p>
        </p:txBody>
      </p:sp>
      <p:sp>
        <p:nvSpPr>
          <p:cNvPr id="17413" name="Rectangle 5"/>
          <p:cNvSpPr>
            <a:spLocks noGrp="1" noChangeArrowheads="1"/>
          </p:cNvSpPr>
          <p:nvPr>
            <p:ph type="ftr" sz="quarter" idx="3"/>
          </p:nvPr>
        </p:nvSpPr>
        <p:spPr bwMode="auto">
          <a:xfrm>
            <a:off x="3124200" y="4683125"/>
            <a:ext cx="2895600" cy="3587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0" hangingPunct="0">
              <a:defRPr sz="1400" smtClean="0"/>
            </a:lvl1pPr>
          </a:lstStyle>
          <a:p>
            <a:pPr>
              <a:defRPr/>
            </a:pPr>
            <a:endParaRPr lang="zh-CN" altLang="zh-CN"/>
          </a:p>
        </p:txBody>
      </p:sp>
      <p:sp>
        <p:nvSpPr>
          <p:cNvPr id="17414" name="Rectangle 6"/>
          <p:cNvSpPr>
            <a:spLocks noGrp="1" noChangeArrowheads="1"/>
          </p:cNvSpPr>
          <p:nvPr>
            <p:ph type="sldNum" sz="quarter" idx="4"/>
          </p:nvPr>
        </p:nvSpPr>
        <p:spPr bwMode="auto">
          <a:xfrm>
            <a:off x="6553200" y="4683125"/>
            <a:ext cx="2133600" cy="3587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0" hangingPunct="0">
              <a:defRPr sz="1400" smtClean="0"/>
            </a:lvl1pPr>
          </a:lstStyle>
          <a:p>
            <a:pPr>
              <a:defRPr/>
            </a:pPr>
            <a:fld id="{C3F3BBD9-6890-4191-A97C-E3EBE491292D}" type="slidenum">
              <a:rPr lang="zh-CN" altLang="zh-CN"/>
              <a:pPr>
                <a:defRPr/>
              </a:pPr>
              <a:t>‹#›</a:t>
            </a:fld>
            <a:endParaRPr lang="zh-CN" altLang="zh-CN"/>
          </a:p>
        </p:txBody>
      </p:sp>
    </p:spTree>
  </p:cSld>
  <p:clrMap bg1="lt1" tx1="dk1" bg2="lt2" tx2="dk2" accent1="accent1" accent2="accent2" accent3="accent3" accent4="accent4" accent5="accent5" accent6="accent6" hlink="hlink" folHlink="folHlink"/>
  <p:sldLayoutIdLst>
    <p:sldLayoutId id="2147484268" r:id="rId1"/>
    <p:sldLayoutId id="2147484101" r:id="rId2"/>
    <p:sldLayoutId id="2147484102" r:id="rId3"/>
    <p:sldLayoutId id="2147484103" r:id="rId4"/>
    <p:sldLayoutId id="2147484104" r:id="rId5"/>
    <p:sldLayoutId id="2147484105" r:id="rId6"/>
    <p:sldLayoutId id="2147484106" r:id="rId7"/>
    <p:sldLayoutId id="2147484107" r:id="rId8"/>
    <p:sldLayoutId id="2147484108" r:id="rId9"/>
    <p:sldLayoutId id="2147484109" r:id="rId10"/>
    <p:sldLayoutId id="2147484110" r:id="rId11"/>
  </p:sldLayoutIdLst>
  <p:txStyles>
    <p:titleStyle>
      <a:lvl1pPr algn="l" rtl="0" eaLnBrk="0" fontAlgn="base" hangingPunct="0">
        <a:spcBef>
          <a:spcPct val="0"/>
        </a:spcBef>
        <a:spcAft>
          <a:spcPct val="0"/>
        </a:spcAft>
        <a:defRPr sz="3200" b="1">
          <a:solidFill>
            <a:srgbClr val="4D4D4D"/>
          </a:solidFill>
          <a:latin typeface="+mj-lt"/>
          <a:ea typeface="+mj-ea"/>
          <a:cs typeface="+mj-cs"/>
        </a:defRPr>
      </a:lvl1pPr>
      <a:lvl2pPr algn="l" rtl="0" eaLnBrk="0" fontAlgn="base" hangingPunct="0">
        <a:spcBef>
          <a:spcPct val="0"/>
        </a:spcBef>
        <a:spcAft>
          <a:spcPct val="0"/>
        </a:spcAft>
        <a:defRPr sz="3200" b="1">
          <a:solidFill>
            <a:srgbClr val="4D4D4D"/>
          </a:solidFill>
          <a:latin typeface="Arial" pitchFamily="34" charset="0"/>
          <a:ea typeface="微软雅黑" pitchFamily="34" charset="-122"/>
        </a:defRPr>
      </a:lvl2pPr>
      <a:lvl3pPr algn="l" rtl="0" eaLnBrk="0" fontAlgn="base" hangingPunct="0">
        <a:spcBef>
          <a:spcPct val="0"/>
        </a:spcBef>
        <a:spcAft>
          <a:spcPct val="0"/>
        </a:spcAft>
        <a:defRPr sz="3200" b="1">
          <a:solidFill>
            <a:srgbClr val="4D4D4D"/>
          </a:solidFill>
          <a:latin typeface="Arial" pitchFamily="34" charset="0"/>
          <a:ea typeface="微软雅黑" pitchFamily="34" charset="-122"/>
        </a:defRPr>
      </a:lvl3pPr>
      <a:lvl4pPr algn="l" rtl="0" eaLnBrk="0" fontAlgn="base" hangingPunct="0">
        <a:spcBef>
          <a:spcPct val="0"/>
        </a:spcBef>
        <a:spcAft>
          <a:spcPct val="0"/>
        </a:spcAft>
        <a:defRPr sz="3200" b="1">
          <a:solidFill>
            <a:srgbClr val="4D4D4D"/>
          </a:solidFill>
          <a:latin typeface="Arial" pitchFamily="34" charset="0"/>
          <a:ea typeface="微软雅黑" pitchFamily="34" charset="-122"/>
        </a:defRPr>
      </a:lvl4pPr>
      <a:lvl5pPr algn="l" rtl="0" eaLnBrk="0" fontAlgn="base" hangingPunct="0">
        <a:spcBef>
          <a:spcPct val="0"/>
        </a:spcBef>
        <a:spcAft>
          <a:spcPct val="0"/>
        </a:spcAft>
        <a:defRPr sz="3200" b="1">
          <a:solidFill>
            <a:srgbClr val="4D4D4D"/>
          </a:solidFill>
          <a:latin typeface="Arial" pitchFamily="34" charset="0"/>
          <a:ea typeface="微软雅黑" pitchFamily="34" charset="-122"/>
        </a:defRPr>
      </a:lvl5pPr>
      <a:lvl6pPr marL="457200" algn="l" rtl="0" fontAlgn="base">
        <a:spcBef>
          <a:spcPct val="0"/>
        </a:spcBef>
        <a:spcAft>
          <a:spcPct val="0"/>
        </a:spcAft>
        <a:defRPr sz="3200" b="1">
          <a:solidFill>
            <a:srgbClr val="4D4D4D"/>
          </a:solidFill>
          <a:latin typeface="Arial" pitchFamily="34" charset="0"/>
          <a:ea typeface="微软雅黑" pitchFamily="34" charset="-122"/>
        </a:defRPr>
      </a:lvl6pPr>
      <a:lvl7pPr marL="914400" algn="l" rtl="0" fontAlgn="base">
        <a:spcBef>
          <a:spcPct val="0"/>
        </a:spcBef>
        <a:spcAft>
          <a:spcPct val="0"/>
        </a:spcAft>
        <a:defRPr sz="3200" b="1">
          <a:solidFill>
            <a:srgbClr val="4D4D4D"/>
          </a:solidFill>
          <a:latin typeface="Arial" pitchFamily="34" charset="0"/>
          <a:ea typeface="微软雅黑" pitchFamily="34" charset="-122"/>
        </a:defRPr>
      </a:lvl7pPr>
      <a:lvl8pPr marL="1371600" algn="l" rtl="0" fontAlgn="base">
        <a:spcBef>
          <a:spcPct val="0"/>
        </a:spcBef>
        <a:spcAft>
          <a:spcPct val="0"/>
        </a:spcAft>
        <a:defRPr sz="3200" b="1">
          <a:solidFill>
            <a:srgbClr val="4D4D4D"/>
          </a:solidFill>
          <a:latin typeface="Arial" pitchFamily="34" charset="0"/>
          <a:ea typeface="微软雅黑" pitchFamily="34" charset="-122"/>
        </a:defRPr>
      </a:lvl8pPr>
      <a:lvl9pPr marL="1828800" algn="l" rtl="0" fontAlgn="base">
        <a:spcBef>
          <a:spcPct val="0"/>
        </a:spcBef>
        <a:spcAft>
          <a:spcPct val="0"/>
        </a:spcAft>
        <a:defRPr sz="3200" b="1">
          <a:solidFill>
            <a:srgbClr val="4D4D4D"/>
          </a:solidFill>
          <a:latin typeface="Arial" pitchFamily="34" charset="0"/>
          <a:ea typeface="微软雅黑" pitchFamily="34" charset="-122"/>
        </a:defRPr>
      </a:lvl9pPr>
    </p:titleStyle>
    <p:bodyStyle>
      <a:lvl1pPr marL="342900" indent="-342900" algn="l" rtl="0" eaLnBrk="0" fontAlgn="base" hangingPunct="0">
        <a:spcBef>
          <a:spcPct val="20000"/>
        </a:spcBef>
        <a:spcAft>
          <a:spcPct val="0"/>
        </a:spcAft>
        <a:buChar char="•"/>
        <a:defRPr sz="1600">
          <a:solidFill>
            <a:schemeClr val="bg2"/>
          </a:solidFill>
          <a:latin typeface="+mn-lt"/>
          <a:ea typeface="+mn-ea"/>
          <a:cs typeface="+mn-cs"/>
        </a:defRPr>
      </a:lvl1pPr>
      <a:lvl2pPr marL="742950" indent="-285750" algn="l" rtl="0" eaLnBrk="0" fontAlgn="base" hangingPunct="0">
        <a:spcBef>
          <a:spcPct val="20000"/>
        </a:spcBef>
        <a:spcAft>
          <a:spcPct val="0"/>
        </a:spcAft>
        <a:buChar char="–"/>
        <a:defRPr sz="1400">
          <a:solidFill>
            <a:schemeClr val="bg2"/>
          </a:solidFill>
          <a:latin typeface="+mn-lt"/>
          <a:ea typeface="+mn-ea"/>
        </a:defRPr>
      </a:lvl2pPr>
      <a:lvl3pPr marL="1143000" indent="-228600" algn="l" rtl="0" eaLnBrk="0" fontAlgn="base" hangingPunct="0">
        <a:spcBef>
          <a:spcPct val="20000"/>
        </a:spcBef>
        <a:spcAft>
          <a:spcPct val="0"/>
        </a:spcAft>
        <a:buChar char="•"/>
        <a:defRPr sz="1200">
          <a:solidFill>
            <a:schemeClr val="bg2"/>
          </a:solidFill>
          <a:latin typeface="+mn-lt"/>
          <a:ea typeface="+mn-ea"/>
        </a:defRPr>
      </a:lvl3pPr>
      <a:lvl4pPr marL="1600200" indent="-228600" algn="l" rtl="0" eaLnBrk="0" fontAlgn="base" hangingPunct="0">
        <a:spcBef>
          <a:spcPct val="20000"/>
        </a:spcBef>
        <a:spcAft>
          <a:spcPct val="0"/>
        </a:spcAft>
        <a:buChar char="–"/>
        <a:defRPr sz="1000">
          <a:solidFill>
            <a:schemeClr val="bg2"/>
          </a:solidFill>
          <a:latin typeface="+mn-lt"/>
          <a:ea typeface="+mn-ea"/>
        </a:defRPr>
      </a:lvl4pPr>
      <a:lvl5pPr marL="2057400" indent="-228600" algn="l" rtl="0" eaLnBrk="0" fontAlgn="base" hangingPunct="0">
        <a:spcBef>
          <a:spcPct val="20000"/>
        </a:spcBef>
        <a:spcAft>
          <a:spcPct val="0"/>
        </a:spcAft>
        <a:buChar char="»"/>
        <a:defRPr sz="1000">
          <a:solidFill>
            <a:schemeClr val="bg2"/>
          </a:solidFill>
          <a:latin typeface="+mn-lt"/>
          <a:ea typeface="+mn-ea"/>
        </a:defRPr>
      </a:lvl5pPr>
      <a:lvl6pPr marL="2514600" indent="-228600" algn="l" rtl="0" fontAlgn="base">
        <a:spcBef>
          <a:spcPct val="20000"/>
        </a:spcBef>
        <a:spcAft>
          <a:spcPct val="0"/>
        </a:spcAft>
        <a:buChar char="»"/>
        <a:defRPr sz="1000">
          <a:solidFill>
            <a:schemeClr val="bg2"/>
          </a:solidFill>
          <a:latin typeface="+mn-lt"/>
          <a:ea typeface="+mn-ea"/>
        </a:defRPr>
      </a:lvl6pPr>
      <a:lvl7pPr marL="2971800" indent="-228600" algn="l" rtl="0" fontAlgn="base">
        <a:spcBef>
          <a:spcPct val="20000"/>
        </a:spcBef>
        <a:spcAft>
          <a:spcPct val="0"/>
        </a:spcAft>
        <a:buChar char="»"/>
        <a:defRPr sz="1000">
          <a:solidFill>
            <a:schemeClr val="bg2"/>
          </a:solidFill>
          <a:latin typeface="+mn-lt"/>
          <a:ea typeface="+mn-ea"/>
        </a:defRPr>
      </a:lvl7pPr>
      <a:lvl8pPr marL="3429000" indent="-228600" algn="l" rtl="0" fontAlgn="base">
        <a:spcBef>
          <a:spcPct val="20000"/>
        </a:spcBef>
        <a:spcAft>
          <a:spcPct val="0"/>
        </a:spcAft>
        <a:buChar char="»"/>
        <a:defRPr sz="1000">
          <a:solidFill>
            <a:schemeClr val="bg2"/>
          </a:solidFill>
          <a:latin typeface="+mn-lt"/>
          <a:ea typeface="+mn-ea"/>
        </a:defRPr>
      </a:lvl8pPr>
      <a:lvl9pPr marL="3886200" indent="-228600" algn="l" rtl="0" fontAlgn="base">
        <a:spcBef>
          <a:spcPct val="20000"/>
        </a:spcBef>
        <a:spcAft>
          <a:spcPct val="0"/>
        </a:spcAft>
        <a:buChar char="»"/>
        <a:defRPr sz="1000">
          <a:solidFill>
            <a:schemeClr val="bg2"/>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image" Target="../media/image34.jpeg"/><Relationship Id="rId1" Type="http://schemas.openxmlformats.org/officeDocument/2006/relationships/slideLayout" Target="../slideLayouts/slideLayout145.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50.xml"/></Relationships>
</file>

<file path=ppt/slides/_rels/slide11.xml.rels><?xml version="1.0" encoding="UTF-8" standalone="yes"?>
<Relationships xmlns="http://schemas.openxmlformats.org/package/2006/relationships"><Relationship Id="rId2" Type="http://schemas.openxmlformats.org/officeDocument/2006/relationships/image" Target="../media/image36.jpeg"/><Relationship Id="rId1" Type="http://schemas.openxmlformats.org/officeDocument/2006/relationships/slideLayout" Target="../slideLayouts/slideLayout21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50.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6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50.xml"/></Relationships>
</file>

<file path=ppt/slides/_rels/slide15.xml.rels><?xml version="1.0" encoding="UTF-8" standalone="yes"?>
<Relationships xmlns="http://schemas.openxmlformats.org/package/2006/relationships"><Relationship Id="rId2" Type="http://schemas.openxmlformats.org/officeDocument/2006/relationships/image" Target="../media/image37.jpeg"/><Relationship Id="rId1" Type="http://schemas.openxmlformats.org/officeDocument/2006/relationships/slideLayout" Target="../slideLayouts/slideLayout150.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50.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50.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50.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50.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45.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38.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33.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38.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7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8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94.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05.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50.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50.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50.xml"/></Relationships>
</file>

<file path=ppt/slides/_rels/slide3.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31.xml"/></Relationships>
</file>

<file path=ppt/slides/_rels/slide30.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5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50.xml"/></Relationships>
</file>

<file path=ppt/slides/_rels/slide32.xml.rels><?xml version="1.0" encoding="UTF-8" standalone="yes"?>
<Relationships xmlns="http://schemas.openxmlformats.org/package/2006/relationships"><Relationship Id="rId2" Type="http://schemas.openxmlformats.org/officeDocument/2006/relationships/image" Target="../media/image39.wmf"/><Relationship Id="rId1" Type="http://schemas.openxmlformats.org/officeDocument/2006/relationships/slideLayout" Target="../slideLayouts/slideLayout139.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50.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28.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17.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06.xml"/></Relationships>
</file>

<file path=ppt/slides/_rels/slide37.xml.rels><?xml version="1.0" encoding="UTF-8" standalone="yes"?>
<Relationships xmlns="http://schemas.openxmlformats.org/package/2006/relationships"><Relationship Id="rId2" Type="http://schemas.openxmlformats.org/officeDocument/2006/relationships/image" Target="../media/image40.wmf"/><Relationship Id="rId1" Type="http://schemas.openxmlformats.org/officeDocument/2006/relationships/slideLayout" Target="../slideLayouts/slideLayout84.xml"/></Relationships>
</file>

<file path=ppt/slides/_rels/slide38.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41.wmf"/><Relationship Id="rId1" Type="http://schemas.openxmlformats.org/officeDocument/2006/relationships/slideLayout" Target="../slideLayouts/slideLayout95.xml"/><Relationship Id="rId4" Type="http://schemas.openxmlformats.org/officeDocument/2006/relationships/image" Target="../media/image43.png"/></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50.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45.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50.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50.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45.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45.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50.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50.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50.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50.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50.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50.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50.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50.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50.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150.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150.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50.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150.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150.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150.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150.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150.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150.xml"/></Relationships>
</file>

<file path=ppt/slides/_rels/slide69.xml.rels><?xml version="1.0" encoding="UTF-8" standalone="yes"?>
<Relationships xmlns="http://schemas.openxmlformats.org/package/2006/relationships"><Relationship Id="rId3" Type="http://schemas.openxmlformats.org/officeDocument/2006/relationships/image" Target="../media/image45.wmf"/><Relationship Id="rId2" Type="http://schemas.openxmlformats.org/officeDocument/2006/relationships/image" Target="../media/image44.wmf"/><Relationship Id="rId1" Type="http://schemas.openxmlformats.org/officeDocument/2006/relationships/slideLayout" Target="../slideLayouts/slideLayout6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50.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7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50.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5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2"/>
          <p:cNvSpPr>
            <a:spLocks noGrp="1" noChangeArrowheads="1"/>
          </p:cNvSpPr>
          <p:nvPr>
            <p:ph type="title"/>
          </p:nvPr>
        </p:nvSpPr>
        <p:spPr/>
        <p:txBody>
          <a:bodyPr/>
          <a:lstStyle/>
          <a:p>
            <a:pPr eaLnBrk="1" hangingPunct="1"/>
            <a:endParaRPr lang="zh-CN" altLang="zh-CN" smtClean="0"/>
          </a:p>
        </p:txBody>
      </p:sp>
      <p:sp>
        <p:nvSpPr>
          <p:cNvPr id="57347" name="Rectangle 3"/>
          <p:cNvSpPr>
            <a:spLocks noGrp="1" noChangeArrowheads="1"/>
          </p:cNvSpPr>
          <p:nvPr>
            <p:ph type="body" idx="1"/>
          </p:nvPr>
        </p:nvSpPr>
        <p:spPr/>
        <p:txBody>
          <a:bodyPr/>
          <a:lstStyle/>
          <a:p>
            <a:pPr eaLnBrk="1" hangingPunct="1"/>
            <a:endParaRPr lang="zh-CN" altLang="zh-CN" smtClean="0"/>
          </a:p>
        </p:txBody>
      </p:sp>
      <p:pic>
        <p:nvPicPr>
          <p:cNvPr id="57348" name="Picture 4" descr="ac75323d6b6de243-0d8a45e2aeaeb0b8-7a9e1dd90ac1e731b525c0c233563ce5_i"/>
          <p:cNvPicPr>
            <a:picLocks noChangeAspect="1" noChangeArrowheads="1"/>
          </p:cNvPicPr>
          <p:nvPr/>
        </p:nvPicPr>
        <p:blipFill>
          <a:blip r:embed="rId2"/>
          <a:srcRect/>
          <a:stretch>
            <a:fillRect/>
          </a:stretch>
        </p:blipFill>
        <p:spPr bwMode="auto">
          <a:xfrm>
            <a:off x="323850" y="195263"/>
            <a:ext cx="9439275" cy="5199062"/>
          </a:xfrm>
          <a:prstGeom prst="rect">
            <a:avLst/>
          </a:prstGeom>
          <a:noFill/>
          <a:ln w="9525">
            <a:noFill/>
            <a:miter lim="800000"/>
            <a:headEnd/>
            <a:tailEnd/>
          </a:ln>
        </p:spPr>
      </p:pic>
      <p:sp>
        <p:nvSpPr>
          <p:cNvPr id="57349" name="Text Box 5"/>
          <p:cNvSpPr txBox="1">
            <a:spLocks noChangeArrowheads="1"/>
          </p:cNvSpPr>
          <p:nvPr/>
        </p:nvSpPr>
        <p:spPr bwMode="auto">
          <a:xfrm>
            <a:off x="2555875" y="1330325"/>
            <a:ext cx="5329238" cy="639763"/>
          </a:xfrm>
          <a:prstGeom prst="rect">
            <a:avLst/>
          </a:prstGeom>
          <a:noFill/>
          <a:ln w="9525">
            <a:noFill/>
            <a:miter lim="800000"/>
            <a:headEnd/>
            <a:tailEnd/>
          </a:ln>
        </p:spPr>
        <p:txBody>
          <a:bodyPr>
            <a:spAutoFit/>
          </a:bodyPr>
          <a:lstStyle/>
          <a:p>
            <a:r>
              <a:rPr lang="zh-CN" sz="3600" b="1">
                <a:solidFill>
                  <a:srgbClr val="FF0066"/>
                </a:solidFill>
                <a:ea typeface="黑体" pitchFamily="49" charset="-122"/>
              </a:rPr>
              <a:t>教育研究成果的价值定位</a:t>
            </a:r>
          </a:p>
        </p:txBody>
      </p:sp>
      <p:sp>
        <p:nvSpPr>
          <p:cNvPr id="57350" name="Text Box 6"/>
          <p:cNvSpPr txBox="1">
            <a:spLocks noChangeArrowheads="1"/>
          </p:cNvSpPr>
          <p:nvPr/>
        </p:nvSpPr>
        <p:spPr bwMode="auto">
          <a:xfrm>
            <a:off x="2052638" y="682625"/>
            <a:ext cx="3182937" cy="639763"/>
          </a:xfrm>
          <a:prstGeom prst="rect">
            <a:avLst/>
          </a:prstGeom>
          <a:noFill/>
          <a:ln w="9525">
            <a:noFill/>
            <a:miter lim="800000"/>
            <a:headEnd/>
            <a:tailEnd/>
          </a:ln>
        </p:spPr>
        <p:txBody>
          <a:bodyPr>
            <a:spAutoFit/>
          </a:bodyPr>
          <a:lstStyle/>
          <a:p>
            <a:r>
              <a:rPr lang="zh-CN" altLang="en-US" b="1">
                <a:latin typeface="Arial" pitchFamily="34" charset="0"/>
              </a:rPr>
              <a:t>学刊研修班</a:t>
            </a:r>
          </a:p>
          <a:p>
            <a:endParaRPr lang="zh-CN" altLang="en-US"/>
          </a:p>
        </p:txBody>
      </p:sp>
      <p:sp>
        <p:nvSpPr>
          <p:cNvPr id="57351" name="Text Box 7"/>
          <p:cNvSpPr txBox="1">
            <a:spLocks noChangeArrowheads="1"/>
          </p:cNvSpPr>
          <p:nvPr/>
        </p:nvSpPr>
        <p:spPr bwMode="auto">
          <a:xfrm>
            <a:off x="3779838" y="2517775"/>
            <a:ext cx="4608512" cy="1219200"/>
          </a:xfrm>
          <a:prstGeom prst="rect">
            <a:avLst/>
          </a:prstGeom>
          <a:noFill/>
          <a:ln w="9525">
            <a:noFill/>
            <a:miter lim="800000"/>
            <a:headEnd/>
            <a:tailEnd/>
          </a:ln>
        </p:spPr>
        <p:txBody>
          <a:bodyPr>
            <a:spAutoFit/>
          </a:bodyPr>
          <a:lstStyle/>
          <a:p>
            <a:r>
              <a:rPr lang="zh-CN" altLang="en-US" sz="3200" b="1">
                <a:latin typeface="黑体" pitchFamily="49" charset="-122"/>
                <a:ea typeface="黑体" pitchFamily="49" charset="-122"/>
              </a:rPr>
              <a:t>中国教育学刊社  </a:t>
            </a:r>
          </a:p>
          <a:p>
            <a:r>
              <a:rPr lang="zh-CN" altLang="en-US" sz="2400" b="1">
                <a:latin typeface="黑体" pitchFamily="49" charset="-122"/>
                <a:ea typeface="黑体" pitchFamily="49" charset="-122"/>
              </a:rPr>
              <a:t>      周长春</a:t>
            </a:r>
          </a:p>
          <a:p>
            <a:endParaRPr lang="zh-CN" altLang="en-US">
              <a:latin typeface="黑体" pitchFamily="49" charset="-122"/>
              <a:ea typeface="黑体" pitchFamily="49" charset="-122"/>
            </a:endParaRPr>
          </a:p>
        </p:txBody>
      </p:sp>
      <p:pic>
        <p:nvPicPr>
          <p:cNvPr id="57352" name="图片 3"/>
          <p:cNvPicPr>
            <a:picLocks noChangeAspect="1" noChangeArrowheads="1"/>
          </p:cNvPicPr>
          <p:nvPr/>
        </p:nvPicPr>
        <p:blipFill>
          <a:blip r:embed="rId3"/>
          <a:srcRect l="201" t="6319" r="-201" b="17853"/>
          <a:stretch>
            <a:fillRect/>
          </a:stretch>
        </p:blipFill>
        <p:spPr bwMode="auto">
          <a:xfrm>
            <a:off x="-465138" y="50800"/>
            <a:ext cx="14095413" cy="5292725"/>
          </a:xfrm>
          <a:prstGeom prst="rect">
            <a:avLst/>
          </a:prstGeom>
          <a:noFill/>
          <a:ln w="9525">
            <a:noFill/>
            <a:miter lim="800000"/>
            <a:headEnd/>
            <a:tailEnd/>
          </a:ln>
        </p:spPr>
      </p:pic>
      <p:sp>
        <p:nvSpPr>
          <p:cNvPr id="49161" name="Text Box 9"/>
          <p:cNvSpPr txBox="1">
            <a:spLocks noChangeArrowheads="1"/>
          </p:cNvSpPr>
          <p:nvPr/>
        </p:nvSpPr>
        <p:spPr bwMode="auto">
          <a:xfrm>
            <a:off x="0" y="285734"/>
            <a:ext cx="3975100" cy="823913"/>
          </a:xfrm>
          <a:prstGeom prst="rect">
            <a:avLst/>
          </a:prstGeom>
          <a:noFill/>
          <a:ln w="9525">
            <a:noFill/>
            <a:miter lim="800000"/>
            <a:headEnd/>
            <a:tailEnd/>
          </a:ln>
        </p:spPr>
        <p:txBody>
          <a:bodyPr>
            <a:spAutoFit/>
          </a:bodyPr>
          <a:lstStyle/>
          <a:p>
            <a:pPr>
              <a:defRPr/>
            </a:pPr>
            <a:endParaRPr lang="zh-CN" altLang="en-US" sz="2400" b="1" dirty="0">
              <a:solidFill>
                <a:srgbClr val="FF0066"/>
              </a:solidFill>
              <a:effectLst>
                <a:outerShdw blurRad="38100" dist="38100" dir="2700000" algn="tl">
                  <a:srgbClr val="C0C0C0"/>
                </a:outerShdw>
              </a:effectLst>
              <a:latin typeface="Arial" pitchFamily="34" charset="0"/>
              <a:ea typeface="黑体" pitchFamily="49" charset="-122"/>
            </a:endParaRPr>
          </a:p>
          <a:p>
            <a:pPr>
              <a:defRPr/>
            </a:pPr>
            <a:endParaRPr lang="zh-CN" altLang="en-US" sz="2400" b="1" dirty="0">
              <a:solidFill>
                <a:srgbClr val="FF0066"/>
              </a:solidFill>
              <a:effectLst>
                <a:outerShdw blurRad="38100" dist="38100" dir="2700000" algn="tl">
                  <a:srgbClr val="C0C0C0"/>
                </a:outerShdw>
              </a:effectLst>
              <a:latin typeface="Arial" pitchFamily="34" charset="0"/>
              <a:ea typeface="黑体" pitchFamily="49" charset="-122"/>
            </a:endParaRPr>
          </a:p>
        </p:txBody>
      </p:sp>
      <p:sp>
        <p:nvSpPr>
          <p:cNvPr id="49162" name="Text Box 10"/>
          <p:cNvSpPr txBox="1">
            <a:spLocks noChangeArrowheads="1"/>
          </p:cNvSpPr>
          <p:nvPr/>
        </p:nvSpPr>
        <p:spPr bwMode="auto">
          <a:xfrm>
            <a:off x="684213" y="1924050"/>
            <a:ext cx="9291637" cy="914400"/>
          </a:xfrm>
          <a:prstGeom prst="rect">
            <a:avLst/>
          </a:prstGeom>
          <a:noFill/>
          <a:ln w="9525">
            <a:noFill/>
            <a:miter lim="800000"/>
            <a:headEnd/>
            <a:tailEnd/>
          </a:ln>
        </p:spPr>
        <p:txBody>
          <a:bodyPr>
            <a:spAutoFit/>
          </a:bodyPr>
          <a:lstStyle/>
          <a:p>
            <a:pPr>
              <a:defRPr/>
            </a:pPr>
            <a:endParaRPr lang="zh-CN" sz="5400" b="1" dirty="0">
              <a:effectLst>
                <a:outerShdw blurRad="38100" dist="38100" dir="2700000" algn="tl">
                  <a:srgbClr val="C0C0C0"/>
                </a:outerShdw>
              </a:effectLst>
              <a:ea typeface="黑体" pitchFamily="49" charset="-122"/>
            </a:endParaRPr>
          </a:p>
        </p:txBody>
      </p:sp>
      <p:sp>
        <p:nvSpPr>
          <p:cNvPr id="49163" name="Text Box 11"/>
          <p:cNvSpPr txBox="1">
            <a:spLocks noChangeArrowheads="1"/>
          </p:cNvSpPr>
          <p:nvPr/>
        </p:nvSpPr>
        <p:spPr bwMode="auto">
          <a:xfrm>
            <a:off x="3059832" y="1924050"/>
            <a:ext cx="5760640" cy="2708434"/>
          </a:xfrm>
          <a:prstGeom prst="rect">
            <a:avLst/>
          </a:prstGeom>
          <a:noFill/>
          <a:ln w="9525">
            <a:noFill/>
            <a:miter lim="800000"/>
            <a:headEnd/>
            <a:tailEnd/>
          </a:ln>
        </p:spPr>
        <p:txBody>
          <a:bodyPr wrap="square">
            <a:spAutoFit/>
          </a:bodyPr>
          <a:lstStyle/>
          <a:p>
            <a:pPr algn="ctr">
              <a:defRPr/>
            </a:pPr>
            <a:r>
              <a:rPr lang="zh-CN" altLang="en-US" sz="3200" b="1" dirty="0" smtClean="0">
                <a:solidFill>
                  <a:srgbClr val="CC3300"/>
                </a:solidFill>
                <a:effectLst>
                  <a:outerShdw blurRad="38100" dist="38100" dir="2700000" algn="tl">
                    <a:srgbClr val="C0C0C0"/>
                  </a:outerShdw>
                </a:effectLst>
                <a:latin typeface="黑体" pitchFamily="49" charset="-122"/>
                <a:ea typeface="黑体" pitchFamily="49" charset="-122"/>
              </a:rPr>
              <a:t>《中国教育学刊》杂志社 </a:t>
            </a:r>
          </a:p>
          <a:p>
            <a:pPr>
              <a:defRPr/>
            </a:pPr>
            <a:r>
              <a:rPr lang="zh-CN" altLang="en-US" sz="2400" b="1" dirty="0" smtClean="0">
                <a:solidFill>
                  <a:srgbClr val="CC3300"/>
                </a:solidFill>
                <a:effectLst>
                  <a:outerShdw blurRad="38100" dist="38100" dir="2700000" algn="tl">
                    <a:srgbClr val="C0C0C0"/>
                  </a:outerShdw>
                </a:effectLst>
                <a:latin typeface="黑体" pitchFamily="49" charset="-122"/>
                <a:ea typeface="黑体" pitchFamily="49" charset="-122"/>
              </a:rPr>
              <a:t>       </a:t>
            </a:r>
            <a:endParaRPr lang="zh-CN" altLang="en-US" sz="2400" b="1" dirty="0">
              <a:solidFill>
                <a:srgbClr val="CC3300"/>
              </a:solidFill>
              <a:effectLst>
                <a:outerShdw blurRad="38100" dist="38100" dir="2700000" algn="tl">
                  <a:srgbClr val="C0C0C0"/>
                </a:outerShdw>
              </a:effectLst>
              <a:latin typeface="黑体" pitchFamily="49" charset="-122"/>
              <a:ea typeface="黑体" pitchFamily="49" charset="-122"/>
            </a:endParaRPr>
          </a:p>
          <a:p>
            <a:pPr>
              <a:defRPr/>
            </a:pPr>
            <a:r>
              <a:rPr lang="zh-CN" altLang="en-US" sz="3600" b="1" dirty="0">
                <a:effectLst>
                  <a:outerShdw blurRad="38100" dist="38100" dir="2700000" algn="tl">
                    <a:srgbClr val="C0C0C0"/>
                  </a:outerShdw>
                </a:effectLst>
                <a:latin typeface="华文行楷" pitchFamily="2" charset="-122"/>
                <a:ea typeface="华文行楷" pitchFamily="2" charset="-122"/>
              </a:rPr>
              <a:t>      </a:t>
            </a:r>
            <a:r>
              <a:rPr lang="zh-CN" altLang="en-US" sz="3600" b="1" dirty="0" smtClean="0">
                <a:effectLst>
                  <a:outerShdw blurRad="38100" dist="38100" dir="2700000" algn="tl">
                    <a:srgbClr val="C0C0C0"/>
                  </a:outerShdw>
                </a:effectLst>
                <a:latin typeface="华文行楷" pitchFamily="2" charset="-122"/>
                <a:ea typeface="华文行楷" pitchFamily="2" charset="-122"/>
              </a:rPr>
              <a:t>                                                                                   </a:t>
            </a:r>
            <a:r>
              <a:rPr lang="en-US" altLang="zh-CN" sz="3600" b="1" dirty="0" smtClean="0">
                <a:effectLst>
                  <a:outerShdw blurRad="38100" dist="38100" dir="2700000" algn="tl">
                    <a:srgbClr val="C0C0C0"/>
                  </a:outerShdw>
                </a:effectLst>
                <a:latin typeface="华文行楷" pitchFamily="2" charset="-122"/>
                <a:ea typeface="华文行楷" pitchFamily="2" charset="-122"/>
              </a:rPr>
              <a:t>				</a:t>
            </a:r>
            <a:r>
              <a:rPr lang="zh-CN" altLang="en-US" sz="3600" b="1" dirty="0" smtClean="0">
                <a:effectLst>
                  <a:outerShdw blurRad="38100" dist="38100" dir="2700000" algn="tl">
                    <a:srgbClr val="C0C0C0"/>
                  </a:outerShdw>
                </a:effectLst>
                <a:latin typeface="华文行楷" pitchFamily="2" charset="-122"/>
                <a:ea typeface="华文行楷" pitchFamily="2" charset="-122"/>
              </a:rPr>
              <a:t>周</a:t>
            </a:r>
            <a:r>
              <a:rPr lang="zh-CN" altLang="en-US" sz="3600" b="1" dirty="0">
                <a:effectLst>
                  <a:outerShdw blurRad="38100" dist="38100" dir="2700000" algn="tl">
                    <a:srgbClr val="C0C0C0"/>
                  </a:outerShdw>
                </a:effectLst>
                <a:latin typeface="华文行楷" pitchFamily="2" charset="-122"/>
                <a:ea typeface="华文行楷" pitchFamily="2" charset="-122"/>
              </a:rPr>
              <a:t>长春</a:t>
            </a:r>
          </a:p>
          <a:p>
            <a:pPr>
              <a:defRPr/>
            </a:pPr>
            <a:endParaRPr lang="zh-CN" altLang="en-US" sz="2400" b="1" dirty="0">
              <a:solidFill>
                <a:srgbClr val="CC3300"/>
              </a:solidFill>
              <a:effectLst>
                <a:outerShdw blurRad="38100" dist="38100" dir="2700000" algn="tl">
                  <a:srgbClr val="C0C0C0"/>
                </a:outerShdw>
              </a:effectLst>
              <a:latin typeface="黑体" pitchFamily="49" charset="-122"/>
              <a:ea typeface="黑体" pitchFamily="49" charset="-122"/>
            </a:endParaRPr>
          </a:p>
          <a:p>
            <a:pPr>
              <a:defRPr/>
            </a:pPr>
            <a:endParaRPr lang="zh-CN" altLang="en-US" dirty="0">
              <a:effectLst>
                <a:outerShdw blurRad="38100" dist="38100" dir="2700000" algn="tl">
                  <a:srgbClr val="C0C0C0"/>
                </a:outerShdw>
              </a:effectLst>
            </a:endParaRPr>
          </a:p>
        </p:txBody>
      </p:sp>
      <p:sp>
        <p:nvSpPr>
          <p:cNvPr id="12" name="矩形 11"/>
          <p:cNvSpPr/>
          <p:nvPr/>
        </p:nvSpPr>
        <p:spPr>
          <a:xfrm>
            <a:off x="0" y="642924"/>
            <a:ext cx="8572528" cy="646331"/>
          </a:xfrm>
          <a:prstGeom prst="rect">
            <a:avLst/>
          </a:prstGeom>
        </p:spPr>
        <p:txBody>
          <a:bodyPr wrap="square">
            <a:spAutoFit/>
          </a:bodyPr>
          <a:lstStyle/>
          <a:p>
            <a:r>
              <a:rPr lang="zh-CN" altLang="en-US" sz="3600" b="1" dirty="0" smtClean="0">
                <a:solidFill>
                  <a:schemeClr val="tx1"/>
                </a:solidFill>
                <a:ea typeface="华文琥珀" pitchFamily="2" charset="-122"/>
              </a:rPr>
              <a:t>教学工作总结如何转化为教研论文</a:t>
            </a:r>
            <a:endParaRPr lang="zh-CN" altLang="en-US" sz="3600" dirty="0"/>
          </a:p>
        </p:txBody>
      </p:sp>
    </p:spTree>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2"/>
          <p:cNvSpPr>
            <a:spLocks noGrp="1" noChangeArrowheads="1"/>
          </p:cNvSpPr>
          <p:nvPr>
            <p:ph type="title" idx="4294967295"/>
          </p:nvPr>
        </p:nvSpPr>
        <p:spPr>
          <a:xfrm>
            <a:off x="1150938" y="161925"/>
            <a:ext cx="7793037" cy="1095375"/>
          </a:xfrm>
        </p:spPr>
        <p:txBody>
          <a:bodyPr anchor="b"/>
          <a:lstStyle/>
          <a:p>
            <a:pPr eaLnBrk="1" hangingPunct="1"/>
            <a:r>
              <a:rPr lang="zh-CN" sz="4000" b="1" smtClean="0">
                <a:solidFill>
                  <a:srgbClr val="310704"/>
                </a:solidFill>
                <a:ea typeface="黑体" pitchFamily="49" charset="-122"/>
              </a:rPr>
              <a:t>好论文不是写出来的</a:t>
            </a:r>
          </a:p>
        </p:txBody>
      </p:sp>
      <p:sp>
        <p:nvSpPr>
          <p:cNvPr id="65539" name="Rectangle 3"/>
          <p:cNvSpPr>
            <a:spLocks noGrp="1" noChangeArrowheads="1"/>
          </p:cNvSpPr>
          <p:nvPr>
            <p:ph type="body" idx="4294967295"/>
          </p:nvPr>
        </p:nvSpPr>
        <p:spPr>
          <a:xfrm>
            <a:off x="1182688" y="1514475"/>
            <a:ext cx="7772400" cy="3086100"/>
          </a:xfrm>
        </p:spPr>
        <p:txBody>
          <a:bodyPr/>
          <a:lstStyle/>
          <a:p>
            <a:pPr eaLnBrk="1" hangingPunct="1">
              <a:buFontTx/>
              <a:buNone/>
            </a:pPr>
            <a:r>
              <a:rPr lang="zh-CN" b="1" smtClean="0">
                <a:solidFill>
                  <a:srgbClr val="CC3300"/>
                </a:solidFill>
              </a:rPr>
              <a:t>科研是基础，论文是科研的结果和结晶。</a:t>
            </a:r>
          </a:p>
          <a:p>
            <a:pPr eaLnBrk="1" hangingPunct="1">
              <a:buFontTx/>
              <a:buNone/>
            </a:pPr>
            <a:r>
              <a:rPr lang="zh-CN" b="1" smtClean="0">
                <a:solidFill>
                  <a:srgbClr val="CC3300"/>
                </a:solidFill>
              </a:rPr>
              <a:t>一篇教育论文的质量是由教育科研成果水平决定的。</a:t>
            </a:r>
          </a:p>
          <a:p>
            <a:pPr eaLnBrk="1" hangingPunct="1"/>
            <a:r>
              <a:rPr lang="zh-CN" b="1" smtClean="0">
                <a:solidFill>
                  <a:srgbClr val="CC3300"/>
                </a:solidFill>
              </a:rPr>
              <a:t>因此，要完成一篇好的论文，首先要致力于教育科研，同时也要重视在实践中提高自己撰写论文的能力。</a:t>
            </a:r>
          </a:p>
        </p:txBody>
      </p:sp>
    </p:spTree>
  </p:cSld>
  <p:clrMapOvr>
    <a:masterClrMapping/>
  </p:clrMapOvr>
  <p:transition>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2"/>
          <p:cNvSpPr>
            <a:spLocks noGrp="1" noChangeArrowheads="1"/>
          </p:cNvSpPr>
          <p:nvPr>
            <p:ph type="body" sz="half" idx="4294967295"/>
          </p:nvPr>
        </p:nvSpPr>
        <p:spPr>
          <a:xfrm>
            <a:off x="1182688" y="1514475"/>
            <a:ext cx="3810000" cy="3086100"/>
          </a:xfrm>
        </p:spPr>
        <p:txBody>
          <a:bodyPr/>
          <a:lstStyle/>
          <a:p>
            <a:pPr eaLnBrk="1" hangingPunct="1"/>
            <a:endParaRPr lang="zh-CN" altLang="zh-CN" sz="2800" smtClean="0"/>
          </a:p>
        </p:txBody>
      </p:sp>
      <p:sp>
        <p:nvSpPr>
          <p:cNvPr id="66563" name="Rectangle 3"/>
          <p:cNvSpPr>
            <a:spLocks noGrp="1" noChangeArrowheads="1"/>
          </p:cNvSpPr>
          <p:nvPr>
            <p:ph type="body" sz="half" idx="4294967295"/>
          </p:nvPr>
        </p:nvSpPr>
        <p:spPr>
          <a:xfrm>
            <a:off x="5003800" y="1870075"/>
            <a:ext cx="3941763" cy="2457450"/>
          </a:xfrm>
        </p:spPr>
        <p:txBody>
          <a:bodyPr/>
          <a:lstStyle/>
          <a:p>
            <a:pPr eaLnBrk="1" hangingPunct="1"/>
            <a:r>
              <a:rPr lang="zh-CN" altLang="en-US" b="1" smtClean="0">
                <a:solidFill>
                  <a:srgbClr val="CC3300"/>
                </a:solidFill>
              </a:rPr>
              <a:t>显性因素（冰山之尖）</a:t>
            </a:r>
          </a:p>
          <a:p>
            <a:pPr eaLnBrk="1" hangingPunct="1"/>
            <a:r>
              <a:rPr lang="en-US" altLang="zh-CN" b="1" smtClean="0">
                <a:solidFill>
                  <a:srgbClr val="CC3300"/>
                </a:solidFill>
                <a:latin typeface="宋体" pitchFamily="2" charset="-122"/>
              </a:rPr>
              <a:t>——</a:t>
            </a:r>
            <a:r>
              <a:rPr lang="zh-CN" altLang="en-US" b="1" smtClean="0">
                <a:solidFill>
                  <a:srgbClr val="CC3300"/>
                </a:solidFill>
              </a:rPr>
              <a:t>发表出来的内容</a:t>
            </a:r>
          </a:p>
          <a:p>
            <a:pPr eaLnBrk="1" hangingPunct="1"/>
            <a:r>
              <a:rPr lang="zh-CN" altLang="en-US" b="1" smtClean="0">
                <a:solidFill>
                  <a:srgbClr val="CC3300"/>
                </a:solidFill>
                <a:latin typeface="宋体" pitchFamily="2" charset="-122"/>
              </a:rPr>
              <a:t>隐性因素（冰山之基）</a:t>
            </a:r>
          </a:p>
          <a:p>
            <a:pPr eaLnBrk="1" hangingPunct="1"/>
            <a:r>
              <a:rPr lang="en-US" altLang="zh-CN" b="1" smtClean="0">
                <a:solidFill>
                  <a:srgbClr val="CC3300"/>
                </a:solidFill>
                <a:latin typeface="宋体" pitchFamily="2" charset="-122"/>
              </a:rPr>
              <a:t>——</a:t>
            </a:r>
            <a:r>
              <a:rPr lang="zh-CN" altLang="en-US" b="1" smtClean="0">
                <a:solidFill>
                  <a:srgbClr val="CC3300"/>
                </a:solidFill>
                <a:latin typeface="宋体" pitchFamily="2" charset="-122"/>
              </a:rPr>
              <a:t>研究的深刻内涵</a:t>
            </a:r>
          </a:p>
          <a:p>
            <a:pPr eaLnBrk="1" hangingPunct="1"/>
            <a:r>
              <a:rPr lang="zh-CN" altLang="en-US" b="1" smtClean="0">
                <a:solidFill>
                  <a:srgbClr val="CC3300"/>
                </a:solidFill>
                <a:latin typeface="宋体" pitchFamily="2" charset="-122"/>
              </a:rPr>
              <a:t>影响力（期刊生存）</a:t>
            </a:r>
          </a:p>
          <a:p>
            <a:pPr eaLnBrk="1" hangingPunct="1"/>
            <a:r>
              <a:rPr lang="en-US" altLang="zh-CN" b="1" smtClean="0">
                <a:solidFill>
                  <a:srgbClr val="CC3300"/>
                </a:solidFill>
                <a:latin typeface="宋体" pitchFamily="2" charset="-122"/>
              </a:rPr>
              <a:t>——</a:t>
            </a:r>
            <a:r>
              <a:rPr lang="zh-CN" altLang="en-US" b="1" smtClean="0">
                <a:solidFill>
                  <a:srgbClr val="CC3300"/>
                </a:solidFill>
                <a:latin typeface="宋体" pitchFamily="2" charset="-122"/>
              </a:rPr>
              <a:t>评价与影响</a:t>
            </a:r>
          </a:p>
        </p:txBody>
      </p:sp>
      <p:sp>
        <p:nvSpPr>
          <p:cNvPr id="58372" name="Rectangle 5"/>
          <p:cNvSpPr>
            <a:spLocks noGrp="1" noChangeArrowheads="1"/>
          </p:cNvSpPr>
          <p:nvPr>
            <p:ph type="title" idx="4294967295"/>
          </p:nvPr>
        </p:nvSpPr>
        <p:spPr>
          <a:xfrm>
            <a:off x="827088" y="161925"/>
            <a:ext cx="7793037" cy="1095375"/>
          </a:xfrm>
        </p:spPr>
        <p:txBody>
          <a:bodyPr anchor="b"/>
          <a:lstStyle/>
          <a:p>
            <a:pPr algn="ctr" eaLnBrk="1" hangingPunct="1">
              <a:defRPr/>
            </a:pPr>
            <a:r>
              <a:rPr lang="zh-CN" sz="4000" b="1" smtClean="0">
                <a:solidFill>
                  <a:srgbClr val="310704"/>
                </a:solidFill>
                <a:effectLst>
                  <a:outerShdw blurRad="38100" dist="38100" dir="2700000" algn="tl">
                    <a:srgbClr val="C0C0C0"/>
                  </a:outerShdw>
                </a:effectLst>
              </a:rPr>
              <a:t>论文质量的冰山之喻</a:t>
            </a:r>
          </a:p>
        </p:txBody>
      </p:sp>
      <p:pic>
        <p:nvPicPr>
          <p:cNvPr id="66565" name="Picture 5" descr="图片1"/>
          <p:cNvPicPr>
            <a:picLocks noChangeAspect="1" noChangeArrowheads="1"/>
          </p:cNvPicPr>
          <p:nvPr/>
        </p:nvPicPr>
        <p:blipFill>
          <a:blip r:embed="rId2"/>
          <a:srcRect/>
          <a:stretch>
            <a:fillRect/>
          </a:stretch>
        </p:blipFill>
        <p:spPr bwMode="auto">
          <a:xfrm>
            <a:off x="971550" y="1438275"/>
            <a:ext cx="4032250" cy="3251200"/>
          </a:xfrm>
          <a:prstGeom prst="rect">
            <a:avLst/>
          </a:prstGeom>
          <a:noFill/>
          <a:ln w="9525">
            <a:noFill/>
            <a:miter lim="800000"/>
            <a:headEnd/>
            <a:tailEnd/>
          </a:ln>
        </p:spPr>
      </p:pic>
    </p:spTree>
  </p:cSld>
  <p:clrMapOvr>
    <a:masterClrMapping/>
  </p:clrMapOvr>
  <p:transition>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2"/>
          <p:cNvSpPr>
            <a:spLocks noGrp="1" noChangeArrowheads="1"/>
          </p:cNvSpPr>
          <p:nvPr>
            <p:ph type="title" idx="4294967295"/>
          </p:nvPr>
        </p:nvSpPr>
        <p:spPr>
          <a:xfrm>
            <a:off x="1150938" y="161925"/>
            <a:ext cx="7793037" cy="1095375"/>
          </a:xfrm>
        </p:spPr>
        <p:txBody>
          <a:bodyPr anchor="b"/>
          <a:lstStyle/>
          <a:p>
            <a:pPr eaLnBrk="1" hangingPunct="1">
              <a:defRPr/>
            </a:pPr>
            <a:r>
              <a:rPr lang="zh-CN" sz="4000" b="1" smtClean="0">
                <a:solidFill>
                  <a:srgbClr val="310704"/>
                </a:solidFill>
                <a:effectLst>
                  <a:outerShdw blurRad="38100" dist="38100" dir="2700000" algn="tl">
                    <a:srgbClr val="C0C0C0"/>
                  </a:outerShdw>
                </a:effectLst>
                <a:ea typeface="黑体" pitchFamily="49" charset="-122"/>
              </a:rPr>
              <a:t>正确的废话</a:t>
            </a:r>
          </a:p>
        </p:txBody>
      </p:sp>
      <p:sp>
        <p:nvSpPr>
          <p:cNvPr id="59395" name="Rectangle 3"/>
          <p:cNvSpPr>
            <a:spLocks noGrp="1" noChangeArrowheads="1"/>
          </p:cNvSpPr>
          <p:nvPr>
            <p:ph type="body" idx="4294967295"/>
          </p:nvPr>
        </p:nvSpPr>
        <p:spPr>
          <a:xfrm>
            <a:off x="1182688" y="1514475"/>
            <a:ext cx="7772400" cy="3086100"/>
          </a:xfrm>
        </p:spPr>
        <p:txBody>
          <a:bodyPr/>
          <a:lstStyle/>
          <a:p>
            <a:pPr eaLnBrk="1" hangingPunct="1">
              <a:lnSpc>
                <a:spcPct val="80000"/>
              </a:lnSpc>
              <a:defRPr/>
            </a:pPr>
            <a:r>
              <a:rPr lang="zh-CN" sz="2000" b="1" smtClean="0">
                <a:solidFill>
                  <a:srgbClr val="CC3300"/>
                </a:solidFill>
              </a:rPr>
              <a:t>顽固的思维惯性。便翻翻一些文章，常常有似曾相识的感觉，一大篇文章是一大堆正确的废话、漂亮</a:t>
            </a:r>
            <a:r>
              <a:rPr lang="zh-CN" sz="2000" b="1" smtClean="0">
                <a:solidFill>
                  <a:srgbClr val="CC3300"/>
                </a:solidFill>
                <a:latin typeface="Arial" pitchFamily="34" charset="0"/>
              </a:rPr>
              <a:t>“</a:t>
            </a:r>
            <a:r>
              <a:rPr lang="zh-CN" sz="2000" b="1" smtClean="0">
                <a:solidFill>
                  <a:srgbClr val="CC3300"/>
                </a:solidFill>
              </a:rPr>
              <a:t>空话连篇，言之无物</a:t>
            </a:r>
            <a:r>
              <a:rPr lang="zh-CN" sz="2000" b="1" smtClean="0">
                <a:solidFill>
                  <a:srgbClr val="CC3300"/>
                </a:solidFill>
                <a:latin typeface="Arial" pitchFamily="34" charset="0"/>
              </a:rPr>
              <a:t>”</a:t>
            </a:r>
            <a:r>
              <a:rPr lang="zh-CN" sz="2000" b="1" smtClean="0">
                <a:solidFill>
                  <a:srgbClr val="CC3300"/>
                </a:solidFill>
              </a:rPr>
              <a:t>之状不仅未曾收敛，反而改头换面，来势汹汹。随着空话、时髦的新话、严谨的套话、违心的假话，以至于媒体征集群众最反感的套话、官话时，</a:t>
            </a:r>
            <a:r>
              <a:rPr lang="zh-CN" sz="2000" b="1" smtClean="0">
                <a:solidFill>
                  <a:srgbClr val="CC3300"/>
                </a:solidFill>
                <a:latin typeface="Arial" pitchFamily="34" charset="0"/>
              </a:rPr>
              <a:t>“</a:t>
            </a:r>
            <a:r>
              <a:rPr lang="zh-CN" sz="2000" b="1" smtClean="0">
                <a:solidFill>
                  <a:srgbClr val="CC3300"/>
                </a:solidFill>
              </a:rPr>
              <a:t>高度重视</a:t>
            </a:r>
            <a:r>
              <a:rPr lang="zh-CN" sz="2000" b="1" smtClean="0">
                <a:solidFill>
                  <a:srgbClr val="CC3300"/>
                </a:solidFill>
                <a:latin typeface="Arial" pitchFamily="34" charset="0"/>
              </a:rPr>
              <a:t>”</a:t>
            </a:r>
            <a:r>
              <a:rPr lang="zh-CN" sz="2000" b="1" smtClean="0">
                <a:solidFill>
                  <a:srgbClr val="CC3300"/>
                </a:solidFill>
              </a:rPr>
              <a:t>、</a:t>
            </a:r>
            <a:r>
              <a:rPr lang="zh-CN" sz="2000" b="1" smtClean="0">
                <a:solidFill>
                  <a:srgbClr val="CC3300"/>
                </a:solidFill>
                <a:latin typeface="Arial" pitchFamily="34" charset="0"/>
              </a:rPr>
              <a:t>“</a:t>
            </a:r>
            <a:r>
              <a:rPr lang="zh-CN" sz="2000" b="1" smtClean="0">
                <a:solidFill>
                  <a:srgbClr val="CC3300"/>
                </a:solidFill>
              </a:rPr>
              <a:t>积极应对</a:t>
            </a:r>
            <a:r>
              <a:rPr lang="zh-CN" sz="2000" b="1" smtClean="0">
                <a:solidFill>
                  <a:srgbClr val="CC3300"/>
                </a:solidFill>
                <a:latin typeface="Arial" pitchFamily="34" charset="0"/>
              </a:rPr>
              <a:t>”</a:t>
            </a:r>
            <a:r>
              <a:rPr lang="zh-CN" sz="2000" b="1" smtClean="0">
                <a:solidFill>
                  <a:srgbClr val="CC3300"/>
                </a:solidFill>
              </a:rPr>
              <a:t>、</a:t>
            </a:r>
            <a:r>
              <a:rPr lang="zh-CN" sz="2000" b="1" smtClean="0">
                <a:solidFill>
                  <a:srgbClr val="CC3300"/>
                </a:solidFill>
                <a:latin typeface="Arial" pitchFamily="34" charset="0"/>
              </a:rPr>
              <a:t>“</a:t>
            </a:r>
            <a:r>
              <a:rPr lang="zh-CN" sz="2000" b="1" smtClean="0">
                <a:solidFill>
                  <a:srgbClr val="CC3300"/>
                </a:solidFill>
              </a:rPr>
              <a:t>亲自过问</a:t>
            </a:r>
            <a:r>
              <a:rPr lang="zh-CN" sz="2000" b="1" smtClean="0">
                <a:solidFill>
                  <a:srgbClr val="CC3300"/>
                </a:solidFill>
                <a:latin typeface="Arial" pitchFamily="34" charset="0"/>
              </a:rPr>
              <a:t>”</a:t>
            </a:r>
            <a:r>
              <a:rPr lang="zh-CN" sz="2000" b="1" smtClean="0">
                <a:solidFill>
                  <a:srgbClr val="CC3300"/>
                </a:solidFill>
              </a:rPr>
              <a:t>、</a:t>
            </a:r>
            <a:r>
              <a:rPr lang="zh-CN" sz="2000" b="1" smtClean="0">
                <a:solidFill>
                  <a:srgbClr val="CC3300"/>
                </a:solidFill>
                <a:latin typeface="Arial" pitchFamily="34" charset="0"/>
              </a:rPr>
              <a:t>“</a:t>
            </a:r>
            <a:r>
              <a:rPr lang="zh-CN" sz="2000" b="1" smtClean="0">
                <a:solidFill>
                  <a:srgbClr val="CC3300"/>
                </a:solidFill>
              </a:rPr>
              <a:t>全力确保</a:t>
            </a:r>
            <a:r>
              <a:rPr lang="zh-CN" sz="2000" b="1" smtClean="0">
                <a:solidFill>
                  <a:srgbClr val="CC3300"/>
                </a:solidFill>
                <a:latin typeface="Arial" pitchFamily="34" charset="0"/>
              </a:rPr>
              <a:t>”</a:t>
            </a:r>
            <a:r>
              <a:rPr lang="zh-CN" sz="2000" b="1" smtClean="0">
                <a:solidFill>
                  <a:srgbClr val="CC3300"/>
                </a:solidFill>
              </a:rPr>
              <a:t>、</a:t>
            </a:r>
            <a:r>
              <a:rPr lang="zh-CN" sz="2000" b="1" smtClean="0">
                <a:solidFill>
                  <a:srgbClr val="CC3300"/>
                </a:solidFill>
                <a:latin typeface="Arial" pitchFamily="34" charset="0"/>
              </a:rPr>
              <a:t>“</a:t>
            </a:r>
            <a:r>
              <a:rPr lang="zh-CN" sz="2000" b="1" smtClean="0">
                <a:solidFill>
                  <a:srgbClr val="CC3300"/>
                </a:solidFill>
              </a:rPr>
              <a:t>提高认识</a:t>
            </a:r>
            <a:r>
              <a:rPr lang="zh-CN" sz="2000" b="1" smtClean="0">
                <a:solidFill>
                  <a:srgbClr val="CC3300"/>
                </a:solidFill>
                <a:latin typeface="Arial" pitchFamily="34" charset="0"/>
              </a:rPr>
              <a:t>”</a:t>
            </a:r>
            <a:r>
              <a:rPr lang="zh-CN" sz="2000" b="1" smtClean="0">
                <a:solidFill>
                  <a:srgbClr val="CC3300"/>
                </a:solidFill>
              </a:rPr>
              <a:t>、</a:t>
            </a:r>
            <a:r>
              <a:rPr lang="zh-CN" sz="2000" b="1" smtClean="0">
                <a:solidFill>
                  <a:srgbClr val="CC3300"/>
                </a:solidFill>
                <a:latin typeface="Arial" pitchFamily="34" charset="0"/>
              </a:rPr>
              <a:t>“</a:t>
            </a:r>
            <a:r>
              <a:rPr lang="zh-CN" sz="2000" b="1" smtClean="0">
                <a:solidFill>
                  <a:srgbClr val="CC3300"/>
                </a:solidFill>
              </a:rPr>
              <a:t>加强领导</a:t>
            </a:r>
            <a:r>
              <a:rPr lang="zh-CN" sz="2000" b="1" smtClean="0">
                <a:solidFill>
                  <a:srgbClr val="CC3300"/>
                </a:solidFill>
                <a:latin typeface="Arial" pitchFamily="34" charset="0"/>
              </a:rPr>
              <a:t>”</a:t>
            </a:r>
            <a:r>
              <a:rPr lang="zh-CN" sz="2000" b="1" smtClean="0">
                <a:solidFill>
                  <a:srgbClr val="CC3300"/>
                </a:solidFill>
              </a:rPr>
              <a:t>等词被高票推荐。</a:t>
            </a:r>
            <a:r>
              <a:rPr lang="zh-CN" sz="2000" b="1" smtClean="0">
                <a:solidFill>
                  <a:srgbClr val="CC3300"/>
                </a:solidFill>
                <a:latin typeface="Arial" pitchFamily="34" charset="0"/>
              </a:rPr>
              <a:t>“</a:t>
            </a:r>
            <a:r>
              <a:rPr lang="zh-CN" sz="2000" b="1" smtClean="0">
                <a:solidFill>
                  <a:srgbClr val="CC3300"/>
                </a:solidFill>
              </a:rPr>
              <a:t>装腔作势，借以吓人</a:t>
            </a:r>
            <a:r>
              <a:rPr lang="zh-CN" sz="2000" b="1" smtClean="0">
                <a:solidFill>
                  <a:srgbClr val="CC3300"/>
                </a:solidFill>
                <a:latin typeface="Arial" pitchFamily="34" charset="0"/>
              </a:rPr>
              <a:t>”</a:t>
            </a:r>
            <a:r>
              <a:rPr lang="zh-CN" sz="2000" b="1" smtClean="0">
                <a:solidFill>
                  <a:srgbClr val="CC3300"/>
                </a:solidFill>
              </a:rPr>
              <a:t>在今天表现为，不是以话语质量赢得话语权，而是让身份、地位、名望等特殊资源充当话语权；不是让事实和学理说话，而是靠形容词和生硬结论定调。应该说，</a:t>
            </a:r>
            <a:r>
              <a:rPr lang="zh-CN" sz="2000" b="1" smtClean="0">
                <a:solidFill>
                  <a:srgbClr val="CC3300"/>
                </a:solidFill>
                <a:latin typeface="Arial" pitchFamily="34" charset="0"/>
              </a:rPr>
              <a:t>“</a:t>
            </a:r>
            <a:r>
              <a:rPr lang="zh-CN" sz="2000" b="1" smtClean="0">
                <a:solidFill>
                  <a:srgbClr val="CC3300"/>
                </a:solidFill>
              </a:rPr>
              <a:t>甲乙丙丁，开中药铺</a:t>
            </a:r>
            <a:r>
              <a:rPr lang="zh-CN" sz="2000" b="1" smtClean="0">
                <a:solidFill>
                  <a:srgbClr val="CC3300"/>
                </a:solidFill>
                <a:latin typeface="Arial" pitchFamily="34" charset="0"/>
              </a:rPr>
              <a:t>”</a:t>
            </a:r>
            <a:r>
              <a:rPr lang="zh-CN" sz="2000" b="1" smtClean="0">
                <a:solidFill>
                  <a:srgbClr val="CC3300"/>
                </a:solidFill>
              </a:rPr>
              <a:t>的文风格式眼下已不多见，但作为一种不注重</a:t>
            </a:r>
            <a:r>
              <a:rPr lang="zh-CN" sz="2000" b="1" smtClean="0">
                <a:solidFill>
                  <a:srgbClr val="CC3300"/>
                </a:solidFill>
                <a:latin typeface="Arial" pitchFamily="34" charset="0"/>
              </a:rPr>
              <a:t>“</a:t>
            </a:r>
            <a:r>
              <a:rPr lang="zh-CN" sz="2000" b="1" smtClean="0">
                <a:solidFill>
                  <a:srgbClr val="CC3300"/>
                </a:solidFill>
              </a:rPr>
              <a:t>事物内部联系</a:t>
            </a:r>
            <a:r>
              <a:rPr lang="zh-CN" sz="2000" b="1" smtClean="0">
                <a:solidFill>
                  <a:srgbClr val="CC3300"/>
                </a:solidFill>
                <a:latin typeface="Arial" pitchFamily="34" charset="0"/>
              </a:rPr>
              <a:t>”</a:t>
            </a:r>
            <a:r>
              <a:rPr lang="zh-CN" sz="2000" b="1" smtClean="0">
                <a:solidFill>
                  <a:srgbClr val="CC3300"/>
                </a:solidFill>
              </a:rPr>
              <a:t>，而是着重事物外部标志的</a:t>
            </a:r>
            <a:r>
              <a:rPr lang="zh-CN" sz="2000" b="1" smtClean="0">
                <a:solidFill>
                  <a:srgbClr val="CC3300"/>
                </a:solidFill>
                <a:latin typeface="Arial" pitchFamily="34" charset="0"/>
              </a:rPr>
              <a:t>“</a:t>
            </a:r>
            <a:r>
              <a:rPr lang="zh-CN" sz="2000" b="1" smtClean="0">
                <a:solidFill>
                  <a:srgbClr val="CC3300"/>
                </a:solidFill>
              </a:rPr>
              <a:t>概念游戏</a:t>
            </a:r>
            <a:r>
              <a:rPr lang="zh-CN" sz="2000" b="1" smtClean="0">
                <a:solidFill>
                  <a:srgbClr val="CC3300"/>
                </a:solidFill>
                <a:latin typeface="Arial" pitchFamily="34" charset="0"/>
              </a:rPr>
              <a:t>”</a:t>
            </a:r>
            <a:r>
              <a:rPr lang="zh-CN" sz="2000" b="1" smtClean="0">
                <a:solidFill>
                  <a:srgbClr val="CC3300"/>
                </a:solidFill>
              </a:rPr>
              <a:t>的思维惯性，必然会衍生新的表达式</a:t>
            </a:r>
            <a:r>
              <a:rPr lang="zh-CN" sz="1800" smtClean="0">
                <a:solidFill>
                  <a:srgbClr val="CC3300"/>
                </a:solidFill>
              </a:rPr>
              <a:t>。</a:t>
            </a:r>
          </a:p>
          <a:p>
            <a:pPr eaLnBrk="1" hangingPunct="1">
              <a:lnSpc>
                <a:spcPct val="80000"/>
              </a:lnSpc>
              <a:defRPr/>
            </a:pPr>
            <a:r>
              <a:rPr lang="zh-CN" sz="3200" b="1" smtClean="0">
                <a:solidFill>
                  <a:srgbClr val="0B2A2C"/>
                </a:solidFill>
                <a:effectLst>
                  <a:outerShdw blurRad="38100" dist="38100" dir="2700000" algn="tl">
                    <a:srgbClr val="C0C0C0"/>
                  </a:outerShdw>
                </a:effectLst>
                <a:latin typeface="华文琥珀" pitchFamily="2" charset="-122"/>
                <a:ea typeface="黑体" pitchFamily="49" charset="-122"/>
              </a:rPr>
              <a:t>我们不欢迎</a:t>
            </a:r>
            <a:r>
              <a:rPr lang="zh-CN" sz="3200" smtClean="0">
                <a:solidFill>
                  <a:srgbClr val="0B2A2C"/>
                </a:solidFill>
                <a:effectLst>
                  <a:outerShdw blurRad="38100" dist="38100" dir="2700000" algn="tl">
                    <a:srgbClr val="C0C0C0"/>
                  </a:outerShdw>
                </a:effectLst>
                <a:latin typeface="华文琥珀" pitchFamily="2" charset="-122"/>
                <a:ea typeface="华文琥珀" pitchFamily="2" charset="-122"/>
              </a:rPr>
              <a:t> </a:t>
            </a:r>
          </a:p>
        </p:txBody>
      </p:sp>
    </p:spTree>
  </p:cSld>
  <p:clrMapOvr>
    <a:masterClrMapping/>
  </p:clrMapOvr>
  <p:transition>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2"/>
          <p:cNvSpPr>
            <a:spLocks noGrp="1" noChangeArrowheads="1"/>
          </p:cNvSpPr>
          <p:nvPr>
            <p:ph type="title" idx="4294967295"/>
          </p:nvPr>
        </p:nvSpPr>
        <p:spPr>
          <a:xfrm>
            <a:off x="1150938" y="161925"/>
            <a:ext cx="7793037" cy="1095375"/>
          </a:xfrm>
        </p:spPr>
        <p:txBody>
          <a:bodyPr anchor="b"/>
          <a:lstStyle/>
          <a:p>
            <a:pPr eaLnBrk="1" hangingPunct="1">
              <a:defRPr/>
            </a:pPr>
            <a:r>
              <a:rPr lang="en-US" sz="4000" b="1" smtClean="0">
                <a:solidFill>
                  <a:srgbClr val="0B2A2C"/>
                </a:solidFill>
                <a:effectLst>
                  <a:outerShdw blurRad="38100" dist="38100" dir="2700000" algn="tl">
                    <a:srgbClr val="C0C0C0"/>
                  </a:outerShdw>
                </a:effectLst>
                <a:latin typeface="黑体" pitchFamily="49" charset="-122"/>
                <a:ea typeface="黑体" pitchFamily="49" charset="-122"/>
              </a:rPr>
              <a:t>“</a:t>
            </a:r>
            <a:r>
              <a:rPr lang="zh-CN" altLang="en-US" sz="4000" b="1" smtClean="0">
                <a:solidFill>
                  <a:srgbClr val="0B2A2C"/>
                </a:solidFill>
                <a:effectLst>
                  <a:outerShdw blurRad="38100" dist="38100" dir="2700000" algn="tl">
                    <a:srgbClr val="C0C0C0"/>
                  </a:outerShdw>
                </a:effectLst>
                <a:latin typeface="黑体" pitchFamily="49" charset="-122"/>
                <a:ea typeface="黑体" pitchFamily="49" charset="-122"/>
              </a:rPr>
              <a:t>宅学术”和“关门文章”</a:t>
            </a:r>
          </a:p>
        </p:txBody>
      </p:sp>
      <p:sp>
        <p:nvSpPr>
          <p:cNvPr id="68611" name="Rectangle 3"/>
          <p:cNvSpPr>
            <a:spLocks noGrp="1" noChangeArrowheads="1"/>
          </p:cNvSpPr>
          <p:nvPr>
            <p:ph type="body" idx="4294967295"/>
          </p:nvPr>
        </p:nvSpPr>
        <p:spPr>
          <a:xfrm>
            <a:off x="1182688" y="1514475"/>
            <a:ext cx="7772400" cy="3086100"/>
          </a:xfrm>
        </p:spPr>
        <p:txBody>
          <a:bodyPr/>
          <a:lstStyle/>
          <a:p>
            <a:pPr eaLnBrk="1" hangingPunct="1">
              <a:lnSpc>
                <a:spcPct val="90000"/>
              </a:lnSpc>
            </a:pPr>
            <a:r>
              <a:rPr lang="zh-CN" sz="2400" b="1" smtClean="0">
                <a:solidFill>
                  <a:srgbClr val="CC3300"/>
                </a:solidFill>
              </a:rPr>
              <a:t>主观主义最突出的症候是自以为是、自说自话、自我陶醉式的</a:t>
            </a:r>
            <a:r>
              <a:rPr lang="zh-CN" sz="2400" b="1" smtClean="0">
                <a:solidFill>
                  <a:srgbClr val="CC3300"/>
                </a:solidFill>
                <a:latin typeface="Arial" pitchFamily="34" charset="0"/>
              </a:rPr>
              <a:t>“</a:t>
            </a:r>
            <a:r>
              <a:rPr lang="zh-CN" sz="2400" b="1" smtClean="0">
                <a:solidFill>
                  <a:srgbClr val="CC3300"/>
                </a:solidFill>
              </a:rPr>
              <a:t>宅学术</a:t>
            </a:r>
            <a:r>
              <a:rPr lang="zh-CN" sz="2400" b="1" smtClean="0">
                <a:solidFill>
                  <a:srgbClr val="CC3300"/>
                </a:solidFill>
                <a:latin typeface="Arial" pitchFamily="34" charset="0"/>
              </a:rPr>
              <a:t>”</a:t>
            </a:r>
            <a:r>
              <a:rPr lang="zh-CN" sz="2400" b="1" smtClean="0">
                <a:solidFill>
                  <a:srgbClr val="CC3300"/>
                </a:solidFill>
              </a:rPr>
              <a:t>和</a:t>
            </a:r>
            <a:r>
              <a:rPr lang="zh-CN" sz="2400" b="1" smtClean="0">
                <a:solidFill>
                  <a:srgbClr val="CC3300"/>
                </a:solidFill>
                <a:latin typeface="Arial" pitchFamily="34" charset="0"/>
              </a:rPr>
              <a:t>“</a:t>
            </a:r>
            <a:r>
              <a:rPr lang="zh-CN" sz="2400" b="1" smtClean="0">
                <a:solidFill>
                  <a:srgbClr val="CC3300"/>
                </a:solidFill>
              </a:rPr>
              <a:t>关门文章</a:t>
            </a:r>
            <a:r>
              <a:rPr lang="zh-CN" sz="2400" b="1" smtClean="0">
                <a:solidFill>
                  <a:srgbClr val="CC3300"/>
                </a:solidFill>
                <a:latin typeface="Arial" pitchFamily="34" charset="0"/>
              </a:rPr>
              <a:t>”</a:t>
            </a:r>
            <a:r>
              <a:rPr lang="zh-CN" sz="2400" b="1" smtClean="0">
                <a:solidFill>
                  <a:srgbClr val="CC3300"/>
                </a:solidFill>
              </a:rPr>
              <a:t>。沉溺于文本解读、技术操作甚或文字游戏，在封闭狭小的领地自言自语、孤芳自赏。这种以自我中心为本质特征的所谓</a:t>
            </a:r>
            <a:r>
              <a:rPr lang="zh-CN" sz="2400" b="1" smtClean="0">
                <a:solidFill>
                  <a:srgbClr val="CC3300"/>
                </a:solidFill>
                <a:latin typeface="Arial" pitchFamily="34" charset="0"/>
              </a:rPr>
              <a:t>“</a:t>
            </a:r>
            <a:r>
              <a:rPr lang="zh-CN" sz="2400" b="1" smtClean="0">
                <a:solidFill>
                  <a:srgbClr val="CC3300"/>
                </a:solidFill>
              </a:rPr>
              <a:t>学问</a:t>
            </a:r>
            <a:r>
              <a:rPr lang="zh-CN" sz="2400" b="1" smtClean="0">
                <a:solidFill>
                  <a:srgbClr val="CC3300"/>
                </a:solidFill>
                <a:latin typeface="Arial" pitchFamily="34" charset="0"/>
              </a:rPr>
              <a:t>”</a:t>
            </a:r>
            <a:r>
              <a:rPr lang="zh-CN" sz="2400" b="1" smtClean="0">
                <a:solidFill>
                  <a:srgbClr val="CC3300"/>
                </a:solidFill>
              </a:rPr>
              <a:t>，必然是脱离实际、无关痛痒的狭隘的学究式学问。既不认真倾听来自群众、来自基层的声音，不重视获取第一手资料，也不重视盘点已有的积累和存量，不做深入细致的分析、论证，只会或只是满足于闭门造车，除了说些空话大话套话外行话甚至错话外，没有任何实际意义，缺乏针对性、有效性，只是纸上谈兵。</a:t>
            </a:r>
          </a:p>
        </p:txBody>
      </p:sp>
    </p:spTree>
  </p:cSld>
  <p:clrMapOvr>
    <a:masterClrMapping/>
  </p:clrMapOvr>
  <p:transition>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2"/>
          <p:cNvSpPr>
            <a:spLocks noGrp="1" noChangeArrowheads="1"/>
          </p:cNvSpPr>
          <p:nvPr>
            <p:ph type="title" idx="4294967295"/>
          </p:nvPr>
        </p:nvSpPr>
        <p:spPr>
          <a:xfrm>
            <a:off x="1150938" y="161925"/>
            <a:ext cx="7793037" cy="1095375"/>
          </a:xfrm>
        </p:spPr>
        <p:txBody>
          <a:bodyPr anchor="b"/>
          <a:lstStyle/>
          <a:p>
            <a:pPr algn="ctr" eaLnBrk="1" hangingPunct="1">
              <a:defRPr/>
            </a:pPr>
            <a:r>
              <a:rPr lang="zh-CN" sz="4000" b="1" smtClean="0">
                <a:solidFill>
                  <a:srgbClr val="0B2A2C"/>
                </a:solidFill>
                <a:effectLst>
                  <a:outerShdw blurRad="38100" dist="38100" dir="2700000" algn="tl">
                    <a:srgbClr val="C0C0C0"/>
                  </a:outerShdw>
                </a:effectLst>
                <a:ea typeface="黑体" pitchFamily="49" charset="-122"/>
              </a:rPr>
              <a:t>中药铺（总结）</a:t>
            </a:r>
          </a:p>
        </p:txBody>
      </p:sp>
      <p:sp>
        <p:nvSpPr>
          <p:cNvPr id="70659" name="Rectangle 3"/>
          <p:cNvSpPr>
            <a:spLocks noGrp="1" noChangeArrowheads="1"/>
          </p:cNvSpPr>
          <p:nvPr>
            <p:ph type="body" idx="4294967295"/>
          </p:nvPr>
        </p:nvSpPr>
        <p:spPr>
          <a:xfrm>
            <a:off x="1182688" y="1514475"/>
            <a:ext cx="7772400" cy="3086100"/>
          </a:xfrm>
        </p:spPr>
        <p:txBody>
          <a:bodyPr/>
          <a:lstStyle/>
          <a:p>
            <a:pPr eaLnBrk="1" hangingPunct="1">
              <a:lnSpc>
                <a:spcPct val="80000"/>
              </a:lnSpc>
              <a:buFontTx/>
              <a:buNone/>
            </a:pPr>
            <a:r>
              <a:rPr lang="zh-CN" altLang="en-US" sz="3200" b="1" smtClean="0">
                <a:solidFill>
                  <a:srgbClr val="CC3300"/>
                </a:solidFill>
                <a:latin typeface="黑体" pitchFamily="49" charset="-122"/>
                <a:ea typeface="黑体" pitchFamily="49" charset="-122"/>
              </a:rPr>
              <a:t>毛泽东讽刺“党八股”的做法是“甲乙丙丁，开中药铺”：第一是大壹贰叁肆，第二是小一二三四，第三是甲乙丙丁，第四是子丑寅卯，还有大</a:t>
            </a:r>
            <a:r>
              <a:rPr lang="en-US" altLang="zh-CN" sz="3200" b="1" smtClean="0">
                <a:solidFill>
                  <a:srgbClr val="CC3300"/>
                </a:solidFill>
                <a:latin typeface="黑体" pitchFamily="49" charset="-122"/>
                <a:ea typeface="黑体" pitchFamily="49" charset="-122"/>
              </a:rPr>
              <a:t>ABCD</a:t>
            </a:r>
            <a:r>
              <a:rPr lang="zh-CN" altLang="en-US" sz="3200" b="1" smtClean="0">
                <a:solidFill>
                  <a:srgbClr val="CC3300"/>
                </a:solidFill>
                <a:latin typeface="黑体" pitchFamily="49" charset="-122"/>
                <a:ea typeface="黑体" pitchFamily="49" charset="-122"/>
              </a:rPr>
              <a:t>，小</a:t>
            </a:r>
            <a:r>
              <a:rPr lang="en-US" altLang="zh-CN" sz="3200" b="1" smtClean="0">
                <a:solidFill>
                  <a:srgbClr val="CC3300"/>
                </a:solidFill>
                <a:latin typeface="黑体" pitchFamily="49" charset="-122"/>
                <a:ea typeface="黑体" pitchFamily="49" charset="-122"/>
              </a:rPr>
              <a:t>abcd</a:t>
            </a:r>
            <a:r>
              <a:rPr lang="zh-CN" altLang="en-US" sz="3200" b="1" smtClean="0">
                <a:solidFill>
                  <a:srgbClr val="CC3300"/>
                </a:solidFill>
                <a:latin typeface="黑体" pitchFamily="49" charset="-122"/>
                <a:ea typeface="黑体" pitchFamily="49" charset="-122"/>
              </a:rPr>
              <a:t>，还有阿拉伯数字。“一篇文章充满了这些符号，不提出问题，不分析问题，不解决问题，不表示赞成什么，反对什么，说来说去还是一个中药铺，没有什么真切的内容”。</a:t>
            </a:r>
          </a:p>
        </p:txBody>
      </p:sp>
    </p:spTree>
  </p:cSld>
  <p:clrMapOvr>
    <a:masterClrMapping/>
  </p:clrMapOvr>
  <p:transition>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2"/>
          <p:cNvSpPr>
            <a:spLocks noGrp="1" noChangeArrowheads="1"/>
          </p:cNvSpPr>
          <p:nvPr>
            <p:ph type="title" idx="4294967295"/>
          </p:nvPr>
        </p:nvSpPr>
        <p:spPr>
          <a:xfrm>
            <a:off x="1116013" y="195263"/>
            <a:ext cx="7793037" cy="573087"/>
          </a:xfrm>
        </p:spPr>
        <p:txBody>
          <a:bodyPr anchor="b"/>
          <a:lstStyle/>
          <a:p>
            <a:pPr eaLnBrk="1" hangingPunct="1">
              <a:defRPr/>
            </a:pPr>
            <a:r>
              <a:rPr lang="zh-CN" sz="4000" b="1" smtClean="0">
                <a:solidFill>
                  <a:srgbClr val="CC3300"/>
                </a:solidFill>
                <a:effectLst>
                  <a:outerShdw blurRad="38100" dist="38100" dir="2700000" algn="tl">
                    <a:srgbClr val="C0C0C0"/>
                  </a:outerShdw>
                </a:effectLst>
                <a:ea typeface="黑体" pitchFamily="49" charset="-122"/>
              </a:rPr>
              <a:t>我们不欢迎！</a:t>
            </a:r>
          </a:p>
        </p:txBody>
      </p:sp>
      <p:sp>
        <p:nvSpPr>
          <p:cNvPr id="73731" name="Rectangle 3"/>
          <p:cNvSpPr>
            <a:spLocks noGrp="1" noChangeArrowheads="1"/>
          </p:cNvSpPr>
          <p:nvPr>
            <p:ph type="body" idx="4294967295"/>
          </p:nvPr>
        </p:nvSpPr>
        <p:spPr>
          <a:xfrm>
            <a:off x="1182688" y="1514475"/>
            <a:ext cx="7772400" cy="3086100"/>
          </a:xfrm>
        </p:spPr>
        <p:txBody>
          <a:bodyPr/>
          <a:lstStyle/>
          <a:p>
            <a:pPr eaLnBrk="1" hangingPunct="1">
              <a:buFontTx/>
              <a:buNone/>
            </a:pPr>
            <a:endParaRPr lang="zh-CN" altLang="zh-CN" smtClean="0"/>
          </a:p>
        </p:txBody>
      </p:sp>
      <p:pic>
        <p:nvPicPr>
          <p:cNvPr id="73732" name="图片 0" descr="不良学风的当下症候--杜超（文章图）.jpg"/>
          <p:cNvPicPr>
            <a:picLocks noChangeArrowheads="1"/>
          </p:cNvPicPr>
          <p:nvPr/>
        </p:nvPicPr>
        <p:blipFill>
          <a:blip r:embed="rId2"/>
          <a:srcRect/>
          <a:stretch>
            <a:fillRect/>
          </a:stretch>
        </p:blipFill>
        <p:spPr bwMode="auto">
          <a:xfrm>
            <a:off x="-177800" y="1492250"/>
            <a:ext cx="9713913" cy="5978525"/>
          </a:xfrm>
          <a:prstGeom prst="rect">
            <a:avLst/>
          </a:prstGeom>
          <a:noFill/>
          <a:ln w="9525">
            <a:noFill/>
            <a:miter lim="800000"/>
            <a:headEnd/>
            <a:tailEnd/>
          </a:ln>
        </p:spPr>
      </p:pic>
    </p:spTree>
  </p:cSld>
  <p:clrMapOvr>
    <a:masterClrMapping/>
  </p:clrMapOvr>
  <p:transition>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2"/>
          <p:cNvSpPr>
            <a:spLocks noGrp="1" noChangeArrowheads="1"/>
          </p:cNvSpPr>
          <p:nvPr>
            <p:ph type="title" idx="4294967295"/>
          </p:nvPr>
        </p:nvSpPr>
        <p:spPr>
          <a:xfrm>
            <a:off x="1150938" y="161925"/>
            <a:ext cx="7793037" cy="1095375"/>
          </a:xfrm>
        </p:spPr>
        <p:txBody>
          <a:bodyPr anchor="b"/>
          <a:lstStyle/>
          <a:p>
            <a:pPr eaLnBrk="1" hangingPunct="1">
              <a:defRPr/>
            </a:pPr>
            <a:r>
              <a:rPr lang="zh-CN" altLang="en-US" sz="3600" b="1" smtClean="0">
                <a:solidFill>
                  <a:srgbClr val="310704"/>
                </a:solidFill>
                <a:effectLst>
                  <a:outerShdw blurRad="38100" dist="38100" dir="2700000" algn="tl">
                    <a:srgbClr val="C0C0C0"/>
                  </a:outerShdw>
                </a:effectLst>
                <a:latin typeface="黑体" pitchFamily="49" charset="-122"/>
                <a:ea typeface="黑体" pitchFamily="49" charset="-122"/>
              </a:rPr>
              <a:t>好论文哪里来？</a:t>
            </a:r>
            <a:br>
              <a:rPr lang="zh-CN" altLang="en-US" sz="3600" b="1" smtClean="0">
                <a:solidFill>
                  <a:srgbClr val="310704"/>
                </a:solidFill>
                <a:effectLst>
                  <a:outerShdw blurRad="38100" dist="38100" dir="2700000" algn="tl">
                    <a:srgbClr val="C0C0C0"/>
                  </a:outerShdw>
                </a:effectLst>
                <a:latin typeface="黑体" pitchFamily="49" charset="-122"/>
                <a:ea typeface="黑体" pitchFamily="49" charset="-122"/>
              </a:rPr>
            </a:br>
            <a:r>
              <a:rPr lang="zh-CN" altLang="en-US" sz="3600" b="1" smtClean="0">
                <a:solidFill>
                  <a:srgbClr val="310704"/>
                </a:solidFill>
                <a:effectLst>
                  <a:outerShdw blurRad="38100" dist="38100" dir="2700000" algn="tl">
                    <a:srgbClr val="C0C0C0"/>
                  </a:outerShdw>
                </a:effectLst>
                <a:latin typeface="黑体" pitchFamily="49" charset="-122"/>
                <a:ea typeface="黑体" pitchFamily="49" charset="-122"/>
              </a:rPr>
              <a:t>                 </a:t>
            </a:r>
            <a:r>
              <a:rPr lang="en-US" sz="3600" b="1" smtClean="0">
                <a:solidFill>
                  <a:srgbClr val="310704"/>
                </a:solidFill>
                <a:effectLst>
                  <a:outerShdw blurRad="38100" dist="38100" dir="2700000" algn="tl">
                    <a:srgbClr val="C0C0C0"/>
                  </a:outerShdw>
                </a:effectLst>
                <a:latin typeface="黑体" pitchFamily="49" charset="-122"/>
                <a:ea typeface="黑体" pitchFamily="49" charset="-122"/>
              </a:rPr>
              <a:t>———</a:t>
            </a:r>
            <a:r>
              <a:rPr lang="zh-CN" altLang="en-US" sz="3600" b="1" smtClean="0">
                <a:solidFill>
                  <a:srgbClr val="310704"/>
                </a:solidFill>
                <a:effectLst>
                  <a:outerShdw blurRad="38100" dist="38100" dir="2700000" algn="tl">
                    <a:srgbClr val="C0C0C0"/>
                  </a:outerShdw>
                </a:effectLst>
                <a:latin typeface="黑体" pitchFamily="49" charset="-122"/>
                <a:ea typeface="黑体" pitchFamily="49" charset="-122"/>
              </a:rPr>
              <a:t>厚积薄发</a:t>
            </a:r>
          </a:p>
        </p:txBody>
      </p:sp>
      <p:sp>
        <p:nvSpPr>
          <p:cNvPr id="71683" name="Rectangle 3"/>
          <p:cNvSpPr>
            <a:spLocks noGrp="1" noChangeArrowheads="1"/>
          </p:cNvSpPr>
          <p:nvPr>
            <p:ph type="body" idx="4294967295"/>
          </p:nvPr>
        </p:nvSpPr>
        <p:spPr>
          <a:xfrm>
            <a:off x="1182688" y="1514475"/>
            <a:ext cx="7772400" cy="3086100"/>
          </a:xfrm>
        </p:spPr>
        <p:txBody>
          <a:bodyPr/>
          <a:lstStyle/>
          <a:p>
            <a:pPr eaLnBrk="1" hangingPunct="1"/>
            <a:r>
              <a:rPr lang="zh-CN" b="1" smtClean="0">
                <a:solidFill>
                  <a:srgbClr val="CC3300"/>
                </a:solidFill>
              </a:rPr>
              <a:t>厚积薄发，</a:t>
            </a:r>
            <a:r>
              <a:rPr lang="zh-CN" b="1" smtClean="0">
                <a:solidFill>
                  <a:srgbClr val="CC3300"/>
                </a:solidFill>
                <a:latin typeface="Arial" pitchFamily="34" charset="0"/>
              </a:rPr>
              <a:t>“</a:t>
            </a:r>
            <a:r>
              <a:rPr lang="zh-CN" b="1" smtClean="0">
                <a:solidFill>
                  <a:srgbClr val="CC3300"/>
                </a:solidFill>
              </a:rPr>
              <a:t>发</a:t>
            </a:r>
            <a:r>
              <a:rPr lang="zh-CN" b="1" smtClean="0">
                <a:solidFill>
                  <a:srgbClr val="CC3300"/>
                </a:solidFill>
                <a:latin typeface="Arial" pitchFamily="34" charset="0"/>
              </a:rPr>
              <a:t>”</a:t>
            </a:r>
            <a:r>
              <a:rPr lang="zh-CN" b="1" smtClean="0">
                <a:solidFill>
                  <a:srgbClr val="CC3300"/>
                </a:solidFill>
              </a:rPr>
              <a:t>的基础是</a:t>
            </a:r>
            <a:r>
              <a:rPr lang="zh-CN" b="1" smtClean="0">
                <a:solidFill>
                  <a:srgbClr val="CC3300"/>
                </a:solidFill>
                <a:latin typeface="Arial" pitchFamily="34" charset="0"/>
              </a:rPr>
              <a:t>“</a:t>
            </a:r>
            <a:r>
              <a:rPr lang="zh-CN" b="1" smtClean="0">
                <a:solidFill>
                  <a:srgbClr val="CC3300"/>
                </a:solidFill>
              </a:rPr>
              <a:t>厚积</a:t>
            </a:r>
            <a:r>
              <a:rPr lang="zh-CN" b="1" smtClean="0">
                <a:solidFill>
                  <a:srgbClr val="CC3300"/>
                </a:solidFill>
                <a:latin typeface="Arial" pitchFamily="34" charset="0"/>
              </a:rPr>
              <a:t>”</a:t>
            </a:r>
            <a:r>
              <a:rPr lang="zh-CN" b="1" smtClean="0">
                <a:solidFill>
                  <a:srgbClr val="CC3300"/>
                </a:solidFill>
              </a:rPr>
              <a:t>，好的文章是作者研究出来的，不是堆砌出来的，只有静下心来多读书，扩大眼界，丰富专业知识，打牢专业基础，才能达到</a:t>
            </a:r>
            <a:r>
              <a:rPr lang="zh-CN" b="1" smtClean="0">
                <a:solidFill>
                  <a:srgbClr val="CC3300"/>
                </a:solidFill>
                <a:latin typeface="Arial" pitchFamily="34" charset="0"/>
              </a:rPr>
              <a:t>“</a:t>
            </a:r>
            <a:r>
              <a:rPr lang="zh-CN" b="1" smtClean="0">
                <a:solidFill>
                  <a:srgbClr val="CC3300"/>
                </a:solidFill>
              </a:rPr>
              <a:t>薄发</a:t>
            </a:r>
            <a:r>
              <a:rPr lang="zh-CN" b="1" smtClean="0">
                <a:solidFill>
                  <a:srgbClr val="CC3300"/>
                </a:solidFill>
                <a:latin typeface="Arial" pitchFamily="34" charset="0"/>
              </a:rPr>
              <a:t>”</a:t>
            </a:r>
            <a:r>
              <a:rPr lang="zh-CN" b="1" smtClean="0">
                <a:solidFill>
                  <a:srgbClr val="CC3300"/>
                </a:solidFill>
              </a:rPr>
              <a:t>的境界，提高研究水平。</a:t>
            </a:r>
          </a:p>
        </p:txBody>
      </p:sp>
    </p:spTree>
  </p:cSld>
  <p:clrMapOvr>
    <a:masterClrMapping/>
  </p:clrMapOvr>
  <p:transition>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2"/>
          <p:cNvSpPr>
            <a:spLocks noGrp="1" noChangeArrowheads="1"/>
          </p:cNvSpPr>
          <p:nvPr>
            <p:ph type="title" idx="4294967295"/>
          </p:nvPr>
        </p:nvSpPr>
        <p:spPr>
          <a:xfrm>
            <a:off x="1150938" y="161925"/>
            <a:ext cx="7793037" cy="1095375"/>
          </a:xfrm>
        </p:spPr>
        <p:txBody>
          <a:bodyPr anchor="b"/>
          <a:lstStyle/>
          <a:p>
            <a:pPr eaLnBrk="1" hangingPunct="1">
              <a:defRPr/>
            </a:pPr>
            <a:r>
              <a:rPr lang="zh-CN" sz="4000" b="1" dirty="0" smtClean="0">
                <a:solidFill>
                  <a:srgbClr val="310704"/>
                </a:solidFill>
                <a:effectLst>
                  <a:outerShdw blurRad="38100" dist="38100" dir="2700000" algn="tl">
                    <a:srgbClr val="C0C0C0"/>
                  </a:outerShdw>
                </a:effectLst>
                <a:ea typeface="黑体" pitchFamily="49" charset="-122"/>
              </a:rPr>
              <a:t>三、</a:t>
            </a:r>
            <a:r>
              <a:rPr lang="zh-CN" altLang="en-US" sz="4000" b="1" dirty="0" smtClean="0">
                <a:solidFill>
                  <a:schemeClr val="tx1"/>
                </a:solidFill>
                <a:latin typeface="黑体" pitchFamily="49" charset="-122"/>
                <a:ea typeface="黑体" pitchFamily="49" charset="-122"/>
              </a:rPr>
              <a:t>教育科研的思路与方法</a:t>
            </a:r>
            <a:endParaRPr lang="zh-CN" sz="4000" b="1" dirty="0" smtClean="0">
              <a:solidFill>
                <a:schemeClr val="tx1"/>
              </a:solidFill>
              <a:effectLst>
                <a:outerShdw blurRad="38100" dist="38100" dir="2700000" algn="tl">
                  <a:srgbClr val="C0C0C0"/>
                </a:outerShdw>
              </a:effectLst>
              <a:ea typeface="黑体" pitchFamily="49" charset="-122"/>
            </a:endParaRPr>
          </a:p>
        </p:txBody>
      </p:sp>
      <p:sp>
        <p:nvSpPr>
          <p:cNvPr id="72707" name="Rectangle 3"/>
          <p:cNvSpPr>
            <a:spLocks noGrp="1" noChangeArrowheads="1"/>
          </p:cNvSpPr>
          <p:nvPr>
            <p:ph type="body" idx="4294967295"/>
          </p:nvPr>
        </p:nvSpPr>
        <p:spPr>
          <a:xfrm>
            <a:off x="1182688" y="1514475"/>
            <a:ext cx="7772400" cy="3086100"/>
          </a:xfrm>
        </p:spPr>
        <p:txBody>
          <a:bodyPr/>
          <a:lstStyle/>
          <a:p>
            <a:pPr eaLnBrk="1" hangingPunct="1"/>
            <a:r>
              <a:rPr lang="en-US" altLang="zh-CN" sz="2800" b="1" dirty="0" smtClean="0">
                <a:solidFill>
                  <a:srgbClr val="CC3300"/>
                </a:solidFill>
                <a:latin typeface="黑体" pitchFamily="49" charset="-122"/>
                <a:ea typeface="黑体" pitchFamily="49" charset="-122"/>
              </a:rPr>
              <a:t>1</a:t>
            </a:r>
            <a:r>
              <a:rPr lang="zh-CN" altLang="en-US" sz="2800" b="1" dirty="0" smtClean="0">
                <a:solidFill>
                  <a:srgbClr val="CC3300"/>
                </a:solidFill>
                <a:latin typeface="黑体" pitchFamily="49" charset="-122"/>
                <a:ea typeface="黑体" pitchFamily="49" charset="-122"/>
              </a:rPr>
              <a:t>、错位发展</a:t>
            </a:r>
            <a:r>
              <a:rPr lang="zh-CN" altLang="en-US" b="1" dirty="0" smtClean="0">
                <a:solidFill>
                  <a:srgbClr val="CC3300"/>
                </a:solidFill>
                <a:latin typeface="黑体" pitchFamily="49" charset="-122"/>
                <a:ea typeface="黑体" pitchFamily="49" charset="-122"/>
              </a:rPr>
              <a:t>（竞争：猎人与熊）</a:t>
            </a:r>
          </a:p>
          <a:p>
            <a:pPr eaLnBrk="1" hangingPunct="1"/>
            <a:r>
              <a:rPr lang="en-US" altLang="zh-CN" sz="2800" b="1" dirty="0" smtClean="0">
                <a:solidFill>
                  <a:srgbClr val="CC3300"/>
                </a:solidFill>
                <a:latin typeface="黑体" pitchFamily="49" charset="-122"/>
                <a:ea typeface="黑体" pitchFamily="49" charset="-122"/>
              </a:rPr>
              <a:t>2</a:t>
            </a:r>
            <a:r>
              <a:rPr lang="zh-CN" altLang="en-US" sz="2800" b="1" dirty="0" smtClean="0">
                <a:solidFill>
                  <a:srgbClr val="CC3300"/>
                </a:solidFill>
                <a:latin typeface="黑体" pitchFamily="49" charset="-122"/>
                <a:ea typeface="黑体" pitchFamily="49" charset="-122"/>
              </a:rPr>
              <a:t>、构建一整套价值观（知识面宽）</a:t>
            </a:r>
          </a:p>
          <a:p>
            <a:pPr eaLnBrk="1" hangingPunct="1"/>
            <a:r>
              <a:rPr lang="en-US" altLang="zh-CN" sz="2800" b="1" dirty="0" smtClean="0">
                <a:solidFill>
                  <a:srgbClr val="CC3300"/>
                </a:solidFill>
                <a:latin typeface="黑体" pitchFamily="49" charset="-122"/>
                <a:ea typeface="黑体" pitchFamily="49" charset="-122"/>
              </a:rPr>
              <a:t>3</a:t>
            </a:r>
            <a:r>
              <a:rPr lang="zh-CN" altLang="en-US" sz="2800" b="1" dirty="0" smtClean="0">
                <a:solidFill>
                  <a:srgbClr val="CC3300"/>
                </a:solidFill>
                <a:latin typeface="黑体" pitchFamily="49" charset="-122"/>
                <a:ea typeface="黑体" pitchFamily="49" charset="-122"/>
              </a:rPr>
              <a:t>、心态决定成败</a:t>
            </a:r>
          </a:p>
          <a:p>
            <a:pPr eaLnBrk="1" hangingPunct="1"/>
            <a:r>
              <a:rPr lang="en-US" altLang="zh-CN" sz="2800" b="1" dirty="0" smtClean="0">
                <a:solidFill>
                  <a:srgbClr val="CC3300"/>
                </a:solidFill>
                <a:latin typeface="黑体" pitchFamily="49" charset="-122"/>
                <a:ea typeface="黑体" pitchFamily="49" charset="-122"/>
              </a:rPr>
              <a:t>4</a:t>
            </a:r>
            <a:r>
              <a:rPr lang="zh-CN" altLang="en-US" sz="2800" b="1" dirty="0" smtClean="0">
                <a:solidFill>
                  <a:srgbClr val="CC3300"/>
                </a:solidFill>
                <a:latin typeface="黑体" pitchFamily="49" charset="-122"/>
                <a:ea typeface="黑体" pitchFamily="49" charset="-122"/>
              </a:rPr>
              <a:t>、选题与资源</a:t>
            </a:r>
          </a:p>
          <a:p>
            <a:pPr eaLnBrk="1" hangingPunct="1"/>
            <a:r>
              <a:rPr lang="en-US" altLang="zh-CN" sz="2800" b="1" dirty="0" smtClean="0">
                <a:solidFill>
                  <a:srgbClr val="CC3300"/>
                </a:solidFill>
                <a:latin typeface="黑体" pitchFamily="49" charset="-122"/>
                <a:ea typeface="黑体" pitchFamily="49" charset="-122"/>
              </a:rPr>
              <a:t>5</a:t>
            </a:r>
            <a:r>
              <a:rPr lang="zh-CN" altLang="en-US" sz="2800" b="1" dirty="0" smtClean="0">
                <a:solidFill>
                  <a:srgbClr val="CC3300"/>
                </a:solidFill>
                <a:latin typeface="黑体" pitchFamily="49" charset="-122"/>
                <a:ea typeface="黑体" pitchFamily="49" charset="-122"/>
              </a:rPr>
              <a:t>、学会聚焦</a:t>
            </a:r>
          </a:p>
          <a:p>
            <a:pPr eaLnBrk="1" hangingPunct="1"/>
            <a:endParaRPr lang="zh-CN" altLang="en-US" sz="2800" b="1" dirty="0" smtClean="0">
              <a:solidFill>
                <a:srgbClr val="CC3300"/>
              </a:solidFill>
              <a:latin typeface="黑体" pitchFamily="49" charset="-122"/>
              <a:ea typeface="黑体" pitchFamily="49" charset="-122"/>
            </a:endParaRPr>
          </a:p>
          <a:p>
            <a:pPr eaLnBrk="1" hangingPunct="1"/>
            <a:endParaRPr lang="zh-CN" altLang="en-US" sz="2800" b="1" dirty="0" smtClean="0">
              <a:solidFill>
                <a:srgbClr val="CC3300"/>
              </a:solidFill>
              <a:latin typeface="黑体" pitchFamily="49" charset="-122"/>
              <a:ea typeface="黑体" pitchFamily="49" charset="-122"/>
            </a:endParaRPr>
          </a:p>
          <a:p>
            <a:pPr eaLnBrk="1" hangingPunct="1"/>
            <a:endParaRPr lang="zh-CN" altLang="en-US" sz="2800" dirty="0" smtClean="0">
              <a:ea typeface="华文中宋" pitchFamily="2" charset="-122"/>
            </a:endParaRPr>
          </a:p>
          <a:p>
            <a:pPr eaLnBrk="1" hangingPunct="1"/>
            <a:endParaRPr lang="en-US" altLang="zh-CN" sz="2800" dirty="0" smtClean="0">
              <a:ea typeface="华文中宋" pitchFamily="2" charset="-122"/>
            </a:endParaRPr>
          </a:p>
        </p:txBody>
      </p:sp>
    </p:spTree>
  </p:cSld>
  <p:clrMapOvr>
    <a:masterClrMapping/>
  </p:clrMapOvr>
  <p:transition>
    <p:fad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2"/>
          <p:cNvSpPr>
            <a:spLocks noGrp="1" noChangeArrowheads="1"/>
          </p:cNvSpPr>
          <p:nvPr>
            <p:ph type="title" idx="4294967295"/>
          </p:nvPr>
        </p:nvSpPr>
        <p:spPr>
          <a:xfrm>
            <a:off x="1150938" y="161925"/>
            <a:ext cx="7793037" cy="1095375"/>
          </a:xfrm>
        </p:spPr>
        <p:txBody>
          <a:bodyPr anchor="b"/>
          <a:lstStyle/>
          <a:p>
            <a:pPr eaLnBrk="1" hangingPunct="1">
              <a:defRPr/>
            </a:pPr>
            <a:r>
              <a:rPr lang="zh-CN" sz="4000" b="1" smtClean="0">
                <a:solidFill>
                  <a:srgbClr val="310704"/>
                </a:solidFill>
                <a:effectLst>
                  <a:outerShdw blurRad="38100" dist="38100" dir="2700000" algn="tl">
                    <a:srgbClr val="C0C0C0"/>
                  </a:outerShdw>
                </a:effectLst>
                <a:ea typeface="黑体" pitchFamily="49" charset="-122"/>
              </a:rPr>
              <a:t>心静是研究的必要条件</a:t>
            </a:r>
          </a:p>
        </p:txBody>
      </p:sp>
      <p:sp>
        <p:nvSpPr>
          <p:cNvPr id="74755" name="Rectangle 3"/>
          <p:cNvSpPr>
            <a:spLocks noGrp="1" noChangeArrowheads="1"/>
          </p:cNvSpPr>
          <p:nvPr>
            <p:ph type="body" idx="4294967295"/>
          </p:nvPr>
        </p:nvSpPr>
        <p:spPr>
          <a:xfrm>
            <a:off x="1182688" y="1514475"/>
            <a:ext cx="7772400" cy="3086100"/>
          </a:xfrm>
        </p:spPr>
        <p:txBody>
          <a:bodyPr/>
          <a:lstStyle/>
          <a:p>
            <a:pPr eaLnBrk="1" hangingPunct="1"/>
            <a:r>
              <a:rPr lang="en-US" altLang="zh-CN" sz="2800" b="1" smtClean="0">
                <a:solidFill>
                  <a:srgbClr val="CC3300"/>
                </a:solidFill>
                <a:latin typeface="Arial" pitchFamily="34" charset="0"/>
              </a:rPr>
              <a:t>“</a:t>
            </a:r>
            <a:r>
              <a:rPr lang="zh-CN" altLang="en-US" sz="2800" b="1" smtClean="0">
                <a:solidFill>
                  <a:srgbClr val="CC3300"/>
                </a:solidFill>
              </a:rPr>
              <a:t>心静</a:t>
            </a:r>
            <a:r>
              <a:rPr lang="zh-CN" altLang="en-US" sz="2800" b="1" smtClean="0">
                <a:solidFill>
                  <a:srgbClr val="CC3300"/>
                </a:solidFill>
                <a:latin typeface="Arial" pitchFamily="34" charset="0"/>
              </a:rPr>
              <a:t>”</a:t>
            </a:r>
            <a:r>
              <a:rPr lang="zh-CN" altLang="en-US" sz="2800" b="1" smtClean="0">
                <a:solidFill>
                  <a:srgbClr val="CC3300"/>
                </a:solidFill>
              </a:rPr>
              <a:t>表现为冷静。</a:t>
            </a:r>
            <a:r>
              <a:rPr lang="zh-CN" altLang="en-US" sz="2800" b="1" smtClean="0">
                <a:solidFill>
                  <a:srgbClr val="CC3300"/>
                </a:solidFill>
                <a:latin typeface="Arial" pitchFamily="34" charset="0"/>
              </a:rPr>
              <a:t>“</a:t>
            </a:r>
            <a:r>
              <a:rPr lang="zh-CN" altLang="en-US" sz="2800" b="1" smtClean="0">
                <a:solidFill>
                  <a:srgbClr val="CC3300"/>
                </a:solidFill>
              </a:rPr>
              <a:t>心静</a:t>
            </a:r>
            <a:r>
              <a:rPr lang="zh-CN" altLang="en-US" sz="2800" b="1" smtClean="0">
                <a:solidFill>
                  <a:srgbClr val="CC3300"/>
                </a:solidFill>
                <a:latin typeface="Arial" pitchFamily="34" charset="0"/>
              </a:rPr>
              <a:t>”</a:t>
            </a:r>
            <a:r>
              <a:rPr lang="zh-CN" altLang="en-US" sz="2800" b="1" smtClean="0">
                <a:solidFill>
                  <a:srgbClr val="CC3300"/>
                </a:solidFill>
              </a:rPr>
              <a:t>其实是种修行，是人生的修行，也是技术上的修行。一个人的是否意志坚定，是否执著，是否有所成就，</a:t>
            </a:r>
            <a:r>
              <a:rPr lang="zh-CN" altLang="en-US" sz="2800" b="1" smtClean="0">
                <a:solidFill>
                  <a:srgbClr val="CC3300"/>
                </a:solidFill>
                <a:latin typeface="Arial" pitchFamily="34" charset="0"/>
              </a:rPr>
              <a:t>“</a:t>
            </a:r>
            <a:r>
              <a:rPr lang="zh-CN" altLang="en-US" sz="2800" b="1" smtClean="0">
                <a:solidFill>
                  <a:srgbClr val="CC3300"/>
                </a:solidFill>
              </a:rPr>
              <a:t>冷静</a:t>
            </a:r>
            <a:r>
              <a:rPr lang="zh-CN" altLang="en-US" sz="2800" b="1" smtClean="0">
                <a:solidFill>
                  <a:srgbClr val="CC3300"/>
                </a:solidFill>
                <a:latin typeface="Arial" pitchFamily="34" charset="0"/>
              </a:rPr>
              <a:t>”</a:t>
            </a:r>
            <a:r>
              <a:rPr lang="zh-CN" altLang="en-US" sz="2800" b="1" smtClean="0">
                <a:solidFill>
                  <a:srgbClr val="CC3300"/>
                </a:solidFill>
              </a:rPr>
              <a:t>应是冰山之一角。松下幸之助认为</a:t>
            </a:r>
            <a:r>
              <a:rPr lang="zh-CN" altLang="en-US" sz="2800" b="1" smtClean="0">
                <a:solidFill>
                  <a:srgbClr val="CC3300"/>
                </a:solidFill>
                <a:latin typeface="Arial" pitchFamily="34" charset="0"/>
              </a:rPr>
              <a:t>“</a:t>
            </a:r>
            <a:r>
              <a:rPr lang="zh-CN" altLang="en-US" sz="2800" b="1" smtClean="0">
                <a:solidFill>
                  <a:srgbClr val="CC3300"/>
                </a:solidFill>
              </a:rPr>
              <a:t>冷静</a:t>
            </a:r>
            <a:r>
              <a:rPr lang="zh-CN" altLang="en-US" sz="2800" b="1" smtClean="0">
                <a:solidFill>
                  <a:srgbClr val="CC3300"/>
                </a:solidFill>
                <a:latin typeface="Arial" pitchFamily="34" charset="0"/>
              </a:rPr>
              <a:t>”</a:t>
            </a:r>
            <a:r>
              <a:rPr lang="zh-CN" altLang="en-US" sz="2800" b="1" smtClean="0">
                <a:solidFill>
                  <a:srgbClr val="CC3300"/>
                </a:solidFill>
              </a:rPr>
              <a:t>是营销员最好的素质。我认为。</a:t>
            </a:r>
          </a:p>
          <a:p>
            <a:pPr eaLnBrk="1" hangingPunct="1"/>
            <a:r>
              <a:rPr lang="zh-CN" altLang="en-US" sz="2800" b="1" smtClean="0">
                <a:solidFill>
                  <a:srgbClr val="CC3300"/>
                </a:solidFill>
              </a:rPr>
              <a:t>心静应该是所有人最好的素质，更是研究的基础。一点都不是大道理。</a:t>
            </a:r>
          </a:p>
        </p:txBody>
      </p:sp>
    </p:spTree>
  </p:cSld>
  <p:clrMapOvr>
    <a:masterClrMapping/>
  </p:clrMapOvr>
  <p:transition>
    <p:fad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2"/>
          <p:cNvSpPr>
            <a:spLocks noGrp="1" noChangeArrowheads="1"/>
          </p:cNvSpPr>
          <p:nvPr>
            <p:ph type="title" idx="4294967295"/>
          </p:nvPr>
        </p:nvSpPr>
        <p:spPr>
          <a:xfrm>
            <a:off x="1150938" y="161925"/>
            <a:ext cx="7793037" cy="1095375"/>
          </a:xfrm>
        </p:spPr>
        <p:txBody>
          <a:bodyPr anchor="b"/>
          <a:lstStyle/>
          <a:p>
            <a:pPr algn="ctr" eaLnBrk="1" hangingPunct="1">
              <a:defRPr/>
            </a:pPr>
            <a:r>
              <a:rPr lang="zh-CN" altLang="en-US" sz="4400" b="1" i="1" dirty="0" smtClean="0">
                <a:solidFill>
                  <a:srgbClr val="310704"/>
                </a:solidFill>
                <a:effectLst>
                  <a:outerShdw blurRad="38100" dist="38100" dir="2700000" algn="tl">
                    <a:srgbClr val="C0C0C0"/>
                  </a:outerShdw>
                </a:effectLst>
                <a:latin typeface="华文琥珀" pitchFamily="2" charset="-122"/>
                <a:ea typeface="华文琥珀" pitchFamily="2" charset="-122"/>
              </a:rPr>
              <a:t>心</a:t>
            </a:r>
            <a:r>
              <a:rPr lang="en-US" sz="4400" b="1" i="1" dirty="0" smtClean="0">
                <a:solidFill>
                  <a:srgbClr val="310704"/>
                </a:solidFill>
                <a:effectLst>
                  <a:outerShdw blurRad="38100" dist="38100" dir="2700000" algn="tl">
                    <a:srgbClr val="C0C0C0"/>
                  </a:outerShdw>
                </a:effectLst>
                <a:latin typeface="华文琥珀" pitchFamily="2" charset="-122"/>
                <a:ea typeface="华文琥珀" pitchFamily="2" charset="-122"/>
              </a:rPr>
              <a:t>   </a:t>
            </a:r>
            <a:r>
              <a:rPr lang="zh-CN" altLang="en-US" sz="4400" b="1" i="1" dirty="0" smtClean="0">
                <a:solidFill>
                  <a:srgbClr val="310704"/>
                </a:solidFill>
                <a:effectLst>
                  <a:outerShdw blurRad="38100" dist="38100" dir="2700000" algn="tl">
                    <a:srgbClr val="C0C0C0"/>
                  </a:outerShdw>
                </a:effectLst>
                <a:latin typeface="华文琥珀" pitchFamily="2" charset="-122"/>
                <a:ea typeface="华文琥珀" pitchFamily="2" charset="-122"/>
              </a:rPr>
              <a:t>态</a:t>
            </a:r>
          </a:p>
        </p:txBody>
      </p:sp>
      <p:sp>
        <p:nvSpPr>
          <p:cNvPr id="67587" name="Rectangle 3"/>
          <p:cNvSpPr>
            <a:spLocks noGrp="1" noChangeArrowheads="1"/>
          </p:cNvSpPr>
          <p:nvPr>
            <p:ph type="body" idx="4294967295"/>
          </p:nvPr>
        </p:nvSpPr>
        <p:spPr>
          <a:xfrm>
            <a:off x="1182688" y="1514475"/>
            <a:ext cx="7772400" cy="3086100"/>
          </a:xfrm>
        </p:spPr>
        <p:txBody>
          <a:bodyPr/>
          <a:lstStyle/>
          <a:p>
            <a:pPr eaLnBrk="1" hangingPunct="1">
              <a:defRPr/>
            </a:pPr>
            <a:r>
              <a:rPr lang="zh-CN" altLang="en-US" sz="2800" b="1" i="1" dirty="0" smtClean="0">
                <a:solidFill>
                  <a:srgbClr val="CC3300"/>
                </a:solidFill>
                <a:effectLst>
                  <a:outerShdw blurRad="38100" dist="38100" dir="2700000" algn="tl">
                    <a:srgbClr val="C0C0C0"/>
                  </a:outerShdw>
                </a:effectLst>
                <a:latin typeface="黑体" pitchFamily="49" charset="-122"/>
                <a:ea typeface="黑体" pitchFamily="49" charset="-122"/>
              </a:rPr>
              <a:t>心态决定成败</a:t>
            </a:r>
            <a:endParaRPr lang="en-US" sz="2800" b="1" i="1" dirty="0" smtClean="0">
              <a:solidFill>
                <a:srgbClr val="CC3300"/>
              </a:solidFill>
              <a:effectLst>
                <a:outerShdw blurRad="38100" dist="38100" dir="2700000" algn="tl">
                  <a:srgbClr val="C0C0C0"/>
                </a:outerShdw>
              </a:effectLst>
              <a:latin typeface="黑体" pitchFamily="49" charset="-122"/>
              <a:ea typeface="黑体" pitchFamily="49" charset="-122"/>
            </a:endParaRPr>
          </a:p>
          <a:p>
            <a:pPr eaLnBrk="1" hangingPunct="1">
              <a:defRPr/>
            </a:pPr>
            <a:r>
              <a:rPr lang="zh-CN" altLang="en-US" sz="2800" b="1" i="1" dirty="0" smtClean="0">
                <a:solidFill>
                  <a:srgbClr val="CC3300"/>
                </a:solidFill>
                <a:effectLst>
                  <a:outerShdw blurRad="38100" dist="38100" dir="2700000" algn="tl">
                    <a:srgbClr val="C0C0C0"/>
                  </a:outerShdw>
                </a:effectLst>
                <a:latin typeface="黑体" pitchFamily="49" charset="-122"/>
                <a:ea typeface="黑体" pitchFamily="49" charset="-122"/>
              </a:rPr>
              <a:t>莫言与其兄长谁是成功者？</a:t>
            </a:r>
            <a:endParaRPr lang="en-US" sz="2800" b="1" i="1" dirty="0" smtClean="0">
              <a:solidFill>
                <a:srgbClr val="CC3300"/>
              </a:solidFill>
              <a:effectLst>
                <a:outerShdw blurRad="38100" dist="38100" dir="2700000" algn="tl">
                  <a:srgbClr val="C0C0C0"/>
                </a:outerShdw>
              </a:effectLst>
              <a:latin typeface="黑体" pitchFamily="49" charset="-122"/>
              <a:ea typeface="黑体" pitchFamily="49" charset="-122"/>
            </a:endParaRPr>
          </a:p>
          <a:p>
            <a:pPr eaLnBrk="1" hangingPunct="1">
              <a:defRPr/>
            </a:pPr>
            <a:r>
              <a:rPr lang="zh-CN" altLang="en-US" sz="2800" b="1" i="1" dirty="0" smtClean="0">
                <a:solidFill>
                  <a:srgbClr val="CC3300"/>
                </a:solidFill>
                <a:effectLst>
                  <a:outerShdw blurRad="38100" dist="38100" dir="2700000" algn="tl">
                    <a:srgbClr val="C0C0C0"/>
                  </a:outerShdw>
                </a:effectLst>
                <a:latin typeface="黑体" pitchFamily="49" charset="-122"/>
                <a:ea typeface="黑体" pitchFamily="49" charset="-122"/>
              </a:rPr>
              <a:t>教学成果奖？</a:t>
            </a:r>
            <a:endParaRPr lang="en-US" sz="2800" b="1" i="1" dirty="0" smtClean="0">
              <a:solidFill>
                <a:srgbClr val="CC3300"/>
              </a:solidFill>
              <a:effectLst>
                <a:outerShdw blurRad="38100" dist="38100" dir="2700000" algn="tl">
                  <a:srgbClr val="C0C0C0"/>
                </a:outerShdw>
              </a:effectLst>
              <a:latin typeface="黑体" pitchFamily="49" charset="-122"/>
              <a:ea typeface="黑体" pitchFamily="49" charset="-122"/>
            </a:endParaRPr>
          </a:p>
          <a:p>
            <a:pPr eaLnBrk="1" hangingPunct="1">
              <a:defRPr/>
            </a:pPr>
            <a:r>
              <a:rPr lang="en-US" sz="2800" b="1" i="1" dirty="0" smtClean="0">
                <a:solidFill>
                  <a:srgbClr val="CC3300"/>
                </a:solidFill>
                <a:effectLst>
                  <a:outerShdw blurRad="38100" dist="38100" dir="2700000" algn="tl">
                    <a:srgbClr val="C0C0C0"/>
                  </a:outerShdw>
                </a:effectLst>
                <a:latin typeface="黑体" pitchFamily="49" charset="-122"/>
                <a:ea typeface="黑体" pitchFamily="49" charset="-122"/>
              </a:rPr>
              <a:t>10</a:t>
            </a:r>
            <a:r>
              <a:rPr lang="zh-CN" altLang="en-US" sz="2800" b="1" i="1" dirty="0" smtClean="0">
                <a:solidFill>
                  <a:srgbClr val="CC3300"/>
                </a:solidFill>
                <a:effectLst>
                  <a:outerShdw blurRad="38100" dist="38100" dir="2700000" algn="tl">
                    <a:srgbClr val="C0C0C0"/>
                  </a:outerShdw>
                </a:effectLst>
                <a:latin typeface="黑体" pitchFamily="49" charset="-122"/>
                <a:ea typeface="黑体" pitchFamily="49" charset="-122"/>
              </a:rPr>
              <a:t>年：十年磨一剑</a:t>
            </a:r>
          </a:p>
          <a:p>
            <a:pPr eaLnBrk="1" hangingPunct="1">
              <a:defRPr/>
            </a:pPr>
            <a:endParaRPr lang="en-US" sz="2800" b="1" i="1" dirty="0" smtClean="0">
              <a:solidFill>
                <a:srgbClr val="CC3300"/>
              </a:solidFill>
              <a:effectLst>
                <a:outerShdw blurRad="38100" dist="38100" dir="2700000" algn="tl">
                  <a:srgbClr val="C0C0C0"/>
                </a:outerShdw>
              </a:effectLst>
              <a:latin typeface="黑体" pitchFamily="49" charset="-122"/>
              <a:ea typeface="黑体" pitchFamily="49" charset="-122"/>
            </a:endParaRPr>
          </a:p>
        </p:txBody>
      </p:sp>
    </p:spTree>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2"/>
          <p:cNvSpPr>
            <a:spLocks noGrp="1" noChangeArrowheads="1"/>
          </p:cNvSpPr>
          <p:nvPr>
            <p:ph type="title"/>
          </p:nvPr>
        </p:nvSpPr>
        <p:spPr>
          <a:xfrm>
            <a:off x="457200" y="206375"/>
            <a:ext cx="8229600" cy="857250"/>
          </a:xfrm>
        </p:spPr>
        <p:txBody>
          <a:bodyPr/>
          <a:lstStyle/>
          <a:p>
            <a:pPr eaLnBrk="1" hangingPunct="1">
              <a:defRPr/>
            </a:pPr>
            <a:r>
              <a:rPr lang="zh-CN" altLang="en-US" sz="4400" b="1" smtClean="0">
                <a:solidFill>
                  <a:srgbClr val="310704"/>
                </a:solidFill>
                <a:effectLst>
                  <a:outerShdw blurRad="38100" dist="38100" dir="2700000" algn="tl">
                    <a:srgbClr val="C0C0C0"/>
                  </a:outerShdw>
                </a:effectLst>
                <a:latin typeface="黑体" pitchFamily="49" charset="-122"/>
                <a:ea typeface="黑体" pitchFamily="49" charset="-122"/>
              </a:rPr>
              <a:t>目  录</a:t>
            </a:r>
          </a:p>
        </p:txBody>
      </p:sp>
      <p:sp>
        <p:nvSpPr>
          <p:cNvPr id="58371" name="Rectangle 3"/>
          <p:cNvSpPr>
            <a:spLocks noGrp="1" noChangeArrowheads="1"/>
          </p:cNvSpPr>
          <p:nvPr>
            <p:ph type="body" idx="1"/>
          </p:nvPr>
        </p:nvSpPr>
        <p:spPr>
          <a:xfrm>
            <a:off x="457200" y="1200150"/>
            <a:ext cx="8229600" cy="3394075"/>
          </a:xfrm>
        </p:spPr>
        <p:txBody>
          <a:bodyPr/>
          <a:lstStyle/>
          <a:p>
            <a:pPr eaLnBrk="1" hangingPunct="1"/>
            <a:r>
              <a:rPr lang="zh-CN" altLang="en-US" sz="3600" dirty="0" smtClean="0">
                <a:solidFill>
                  <a:schemeClr val="tx1"/>
                </a:solidFill>
                <a:ea typeface="华文隶书" pitchFamily="2" charset="-122"/>
              </a:rPr>
              <a:t>一、期刊与作者的烦脑</a:t>
            </a:r>
          </a:p>
          <a:p>
            <a:pPr eaLnBrk="1" hangingPunct="1"/>
            <a:r>
              <a:rPr lang="zh-CN" altLang="en-US" sz="3600" dirty="0" smtClean="0">
                <a:solidFill>
                  <a:schemeClr val="tx1"/>
                </a:solidFill>
                <a:ea typeface="华文隶书" pitchFamily="2" charset="-122"/>
              </a:rPr>
              <a:t>二、教研论文的</a:t>
            </a:r>
            <a:r>
              <a:rPr lang="zh-CN" altLang="en-US" sz="3600" b="1" dirty="0" smtClean="0">
                <a:solidFill>
                  <a:schemeClr val="tx1"/>
                </a:solidFill>
                <a:ea typeface="华文隶书" pitchFamily="2" charset="-122"/>
              </a:rPr>
              <a:t>多维透视</a:t>
            </a:r>
          </a:p>
          <a:p>
            <a:pPr eaLnBrk="1" hangingPunct="1"/>
            <a:r>
              <a:rPr lang="zh-CN" altLang="en-US" sz="3600" b="1" dirty="0" smtClean="0">
                <a:solidFill>
                  <a:schemeClr val="tx1"/>
                </a:solidFill>
                <a:ea typeface="华文隶书" pitchFamily="2" charset="-122"/>
              </a:rPr>
              <a:t>三</a:t>
            </a:r>
            <a:r>
              <a:rPr lang="zh-CN" altLang="en-US" sz="3600" dirty="0" smtClean="0">
                <a:solidFill>
                  <a:schemeClr val="tx1"/>
                </a:solidFill>
                <a:ea typeface="华文隶书" pitchFamily="2" charset="-122"/>
              </a:rPr>
              <a:t>、教育科研的思路与方法</a:t>
            </a:r>
          </a:p>
          <a:p>
            <a:pPr eaLnBrk="1" hangingPunct="1"/>
            <a:r>
              <a:rPr lang="zh-CN" altLang="en-US" sz="3600" dirty="0" smtClean="0">
                <a:solidFill>
                  <a:schemeClr val="tx1"/>
                </a:solidFill>
                <a:ea typeface="华文隶书" pitchFamily="2" charset="-122"/>
              </a:rPr>
              <a:t>四、总结转化为论文的技巧</a:t>
            </a:r>
            <a:endParaRPr lang="en-US" altLang="zh-CN" sz="3600" dirty="0" smtClean="0">
              <a:solidFill>
                <a:schemeClr val="tx1"/>
              </a:solidFill>
              <a:ea typeface="华文隶书" pitchFamily="2" charset="-122"/>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2"/>
          <p:cNvSpPr>
            <a:spLocks noGrp="1" noChangeArrowheads="1"/>
          </p:cNvSpPr>
          <p:nvPr>
            <p:ph type="title" idx="4294967295"/>
          </p:nvPr>
        </p:nvSpPr>
        <p:spPr>
          <a:xfrm>
            <a:off x="1350963" y="161925"/>
            <a:ext cx="7793037" cy="1095375"/>
          </a:xfrm>
        </p:spPr>
        <p:txBody>
          <a:bodyPr anchor="b"/>
          <a:lstStyle/>
          <a:p>
            <a:pPr eaLnBrk="1" hangingPunct="1">
              <a:defRPr/>
            </a:pPr>
            <a:r>
              <a:rPr lang="zh-CN" sz="4000" b="1" dirty="0" smtClean="0">
                <a:solidFill>
                  <a:srgbClr val="0B2A2C"/>
                </a:solidFill>
                <a:effectLst>
                  <a:outerShdw blurRad="38100" dist="38100" dir="2700000" algn="tl">
                    <a:srgbClr val="C0C0C0"/>
                  </a:outerShdw>
                </a:effectLst>
                <a:latin typeface="华文琥珀" pitchFamily="2" charset="-122"/>
                <a:ea typeface="华文琥珀" pitchFamily="2" charset="-122"/>
              </a:rPr>
              <a:t>见识</a:t>
            </a:r>
          </a:p>
        </p:txBody>
      </p:sp>
      <p:sp>
        <p:nvSpPr>
          <p:cNvPr id="68611" name="Rectangle 3"/>
          <p:cNvSpPr>
            <a:spLocks noGrp="1" noChangeArrowheads="1"/>
          </p:cNvSpPr>
          <p:nvPr>
            <p:ph type="body" idx="4294967295"/>
          </p:nvPr>
        </p:nvSpPr>
        <p:spPr>
          <a:xfrm>
            <a:off x="1371600" y="1514475"/>
            <a:ext cx="7772400" cy="3086100"/>
          </a:xfrm>
        </p:spPr>
        <p:txBody>
          <a:bodyPr>
            <a:normAutofit lnSpcReduction="10000"/>
          </a:bodyPr>
          <a:lstStyle/>
          <a:p>
            <a:pPr eaLnBrk="1" hangingPunct="1">
              <a:lnSpc>
                <a:spcPct val="80000"/>
              </a:lnSpc>
              <a:defRPr/>
            </a:pPr>
            <a:r>
              <a:rPr lang="zh-CN" sz="2800" b="1" dirty="0" smtClean="0">
                <a:solidFill>
                  <a:srgbClr val="CC3300"/>
                </a:solidFill>
                <a:effectLst>
                  <a:outerShdw blurRad="38100" dist="38100" dir="2700000" algn="tl">
                    <a:srgbClr val="C0C0C0"/>
                  </a:outerShdw>
                </a:effectLst>
              </a:rPr>
              <a:t>印度在软件方面为何能超过中国？十年来支撑印度软件成功的一帮人，并不是最聪明的，而齐刷刷的是当年印度高考的失败者。</a:t>
            </a:r>
          </a:p>
          <a:p>
            <a:pPr eaLnBrk="1" hangingPunct="1">
              <a:lnSpc>
                <a:spcPct val="80000"/>
              </a:lnSpc>
              <a:defRPr/>
            </a:pPr>
            <a:r>
              <a:rPr lang="zh-CN" sz="2800" b="1" dirty="0" smtClean="0">
                <a:solidFill>
                  <a:srgbClr val="CC3300"/>
                </a:solidFill>
                <a:effectLst>
                  <a:outerShdw blurRad="38100" dist="38100" dir="2700000" algn="tl">
                    <a:srgbClr val="C0C0C0"/>
                  </a:outerShdw>
                </a:effectLst>
              </a:rPr>
              <a:t>对个人来说，印度高考落榜“海龟”集体战胜高考高分者，不是由于他们比后者聪明，而是因为他们在美国获得了第三产业比第二产业更有前途、软件业比制造业更加“朝阳”的见识，占得先机；</a:t>
            </a:r>
          </a:p>
          <a:p>
            <a:pPr eaLnBrk="1" hangingPunct="1">
              <a:lnSpc>
                <a:spcPct val="80000"/>
              </a:lnSpc>
              <a:defRPr/>
            </a:pPr>
            <a:r>
              <a:rPr lang="zh-CN" sz="2800" b="1" dirty="0" smtClean="0">
                <a:effectLst>
                  <a:outerShdw blurRad="38100" dist="38100" dir="2700000" algn="tl">
                    <a:srgbClr val="C0C0C0"/>
                  </a:outerShdw>
                </a:effectLst>
                <a:latin typeface="黑体" pitchFamily="49" charset="-122"/>
                <a:ea typeface="黑体" pitchFamily="49" charset="-122"/>
              </a:rPr>
              <a:t>对研究来说，具有见识，占得先机就是创新。</a:t>
            </a:r>
          </a:p>
        </p:txBody>
      </p:sp>
    </p:spTree>
  </p:cSld>
  <p:clrMapOvr>
    <a:masterClrMapping/>
  </p:clrMapOvr>
  <p:transition>
    <p:fad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solidFill>
                  <a:schemeClr val="tx1"/>
                </a:solidFill>
                <a:latin typeface="华文琥珀" pitchFamily="2" charset="-122"/>
                <a:ea typeface="华文琥珀" pitchFamily="2" charset="-122"/>
              </a:rPr>
              <a:t>思维</a:t>
            </a:r>
            <a:endParaRPr lang="zh-CN" altLang="en-US" dirty="0">
              <a:solidFill>
                <a:schemeClr val="tx1"/>
              </a:solidFill>
              <a:latin typeface="华文琥珀" pitchFamily="2" charset="-122"/>
              <a:ea typeface="华文琥珀" pitchFamily="2" charset="-122"/>
            </a:endParaRPr>
          </a:p>
        </p:txBody>
      </p:sp>
      <p:sp>
        <p:nvSpPr>
          <p:cNvPr id="3" name="内容占位符 2"/>
          <p:cNvSpPr>
            <a:spLocks noGrp="1"/>
          </p:cNvSpPr>
          <p:nvPr>
            <p:ph idx="1"/>
          </p:nvPr>
        </p:nvSpPr>
        <p:spPr/>
        <p:txBody>
          <a:bodyPr/>
          <a:lstStyle/>
          <a:p>
            <a:r>
              <a:rPr lang="zh-CN" altLang="en-US" dirty="0" smtClean="0"/>
              <a:t>打破习惯性习惯：</a:t>
            </a:r>
            <a:endParaRPr lang="en-US" altLang="zh-CN" dirty="0" smtClean="0"/>
          </a:p>
          <a:p>
            <a:r>
              <a:rPr lang="zh-CN" altLang="en-US" dirty="0" smtClean="0"/>
              <a:t>看电影</a:t>
            </a:r>
            <a:endParaRPr lang="en-US" altLang="zh-CN" dirty="0" smtClean="0"/>
          </a:p>
          <a:p>
            <a:r>
              <a:rPr lang="zh-CN" altLang="en-US" dirty="0" smtClean="0"/>
              <a:t>趋同思维</a:t>
            </a:r>
            <a:endParaRPr lang="zh-CN" altLang="en-US" dirty="0"/>
          </a:p>
        </p:txBody>
      </p:sp>
    </p:spTree>
  </p:cSld>
  <p:clrMapOvr>
    <a:masterClrMapping/>
  </p:clrMapOvr>
  <p:transition>
    <p:fad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2"/>
          <p:cNvSpPr>
            <a:spLocks noGrp="1" noChangeArrowheads="1"/>
          </p:cNvSpPr>
          <p:nvPr>
            <p:ph type="title" idx="4294967295"/>
          </p:nvPr>
        </p:nvSpPr>
        <p:spPr>
          <a:xfrm>
            <a:off x="1350963" y="161925"/>
            <a:ext cx="7793037" cy="1095375"/>
          </a:xfrm>
        </p:spPr>
        <p:txBody>
          <a:bodyPr anchor="b"/>
          <a:lstStyle/>
          <a:p>
            <a:pPr eaLnBrk="1" hangingPunct="1">
              <a:defRPr/>
            </a:pPr>
            <a:r>
              <a:rPr lang="zh-CN" sz="4000" b="1" smtClean="0">
                <a:solidFill>
                  <a:srgbClr val="0B2A2C"/>
                </a:solidFill>
                <a:effectLst>
                  <a:outerShdw blurRad="38100" dist="38100" dir="2700000" algn="tl">
                    <a:srgbClr val="C0C0C0"/>
                  </a:outerShdw>
                </a:effectLst>
                <a:latin typeface="黑体" pitchFamily="49" charset="-122"/>
                <a:ea typeface="黑体" pitchFamily="49" charset="-122"/>
              </a:rPr>
              <a:t>豪艾里森的“扫兴话”</a:t>
            </a:r>
          </a:p>
        </p:txBody>
      </p:sp>
      <p:sp>
        <p:nvSpPr>
          <p:cNvPr id="69635" name="Rectangle 3"/>
          <p:cNvSpPr>
            <a:spLocks noGrp="1" noChangeArrowheads="1"/>
          </p:cNvSpPr>
          <p:nvPr>
            <p:ph type="body" idx="4294967295"/>
          </p:nvPr>
        </p:nvSpPr>
        <p:spPr>
          <a:xfrm>
            <a:off x="214282" y="1285867"/>
            <a:ext cx="8929718" cy="3857634"/>
          </a:xfrm>
        </p:spPr>
        <p:style>
          <a:lnRef idx="2">
            <a:schemeClr val="dk1"/>
          </a:lnRef>
          <a:fillRef idx="1">
            <a:schemeClr val="lt1"/>
          </a:fillRef>
          <a:effectRef idx="0">
            <a:schemeClr val="dk1"/>
          </a:effectRef>
          <a:fontRef idx="minor">
            <a:schemeClr val="dk1"/>
          </a:fontRef>
        </p:style>
        <p:txBody>
          <a:bodyPr>
            <a:noAutofit/>
          </a:bodyPr>
          <a:lstStyle/>
          <a:p>
            <a:pPr eaLnBrk="1" hangingPunct="1">
              <a:lnSpc>
                <a:spcPct val="80000"/>
              </a:lnSpc>
              <a:defRPr/>
            </a:pPr>
            <a:r>
              <a:rPr lang="zh-CN" altLang="en-US" sz="2000" b="1" i="1" dirty="0" smtClean="0">
                <a:effectLst>
                  <a:outerShdw blurRad="38100" dist="38100" dir="2700000" algn="tl">
                    <a:srgbClr val="C0C0C0"/>
                  </a:outerShdw>
                </a:effectLst>
                <a:latin typeface="黑体" pitchFamily="49" charset="-122"/>
                <a:ea typeface="黑体" pitchFamily="49" charset="-122"/>
              </a:rPr>
              <a:t>在美国耶鲁大学</a:t>
            </a:r>
            <a:r>
              <a:rPr lang="en-US" sz="2000" b="1" i="1" dirty="0" smtClean="0">
                <a:effectLst>
                  <a:outerShdw blurRad="38100" dist="38100" dir="2700000" algn="tl">
                    <a:srgbClr val="C0C0C0"/>
                  </a:outerShdw>
                </a:effectLst>
                <a:latin typeface="黑体" pitchFamily="49" charset="-122"/>
                <a:ea typeface="黑体" pitchFamily="49" charset="-122"/>
              </a:rPr>
              <a:t>300</a:t>
            </a:r>
            <a:r>
              <a:rPr lang="zh-CN" altLang="en-US" sz="2000" b="1" i="1" dirty="0" smtClean="0">
                <a:effectLst>
                  <a:outerShdw blurRad="38100" dist="38100" dir="2700000" algn="tl">
                    <a:srgbClr val="C0C0C0"/>
                  </a:outerShdw>
                </a:effectLst>
                <a:latin typeface="黑体" pitchFamily="49" charset="-122"/>
                <a:ea typeface="黑体" pitchFamily="49" charset="-122"/>
              </a:rPr>
              <a:t>周年校庆之际，全球第二大软件公司“甲骨文”的行政总裁、世界第四富豪艾里森应邀参加典礼。艾里森当着耶鲁大学校长、教师、校友的面，说出一番惊世骇俗的言论。他说：“所有哈佛大学、耶鲁大学等名校的师生都自以为是成功者，其实你们全部都是失败者，因为你们以比尔</a:t>
            </a:r>
            <a:r>
              <a:rPr lang="en-US" sz="2000" b="1" i="1" dirty="0" smtClean="0">
                <a:effectLst>
                  <a:outerShdw blurRad="38100" dist="38100" dir="2700000" algn="tl">
                    <a:srgbClr val="C0C0C0"/>
                  </a:outerShdw>
                </a:effectLst>
                <a:latin typeface="黑体" pitchFamily="49" charset="-122"/>
                <a:ea typeface="黑体" pitchFamily="49" charset="-122"/>
              </a:rPr>
              <a:t>·</a:t>
            </a:r>
            <a:r>
              <a:rPr lang="zh-CN" altLang="en-US" sz="2000" b="1" i="1" dirty="0" smtClean="0">
                <a:effectLst>
                  <a:outerShdw blurRad="38100" dist="38100" dir="2700000" algn="tl">
                    <a:srgbClr val="C0C0C0"/>
                  </a:outerShdw>
                </a:effectLst>
                <a:latin typeface="黑体" pitchFamily="49" charset="-122"/>
                <a:ea typeface="黑体" pitchFamily="49" charset="-122"/>
              </a:rPr>
              <a:t>盖茨等优秀学生为荣。”这番话令全场听众目瞪口呆。</a:t>
            </a:r>
          </a:p>
          <a:p>
            <a:pPr eaLnBrk="1" hangingPunct="1">
              <a:lnSpc>
                <a:spcPct val="80000"/>
              </a:lnSpc>
              <a:defRPr/>
            </a:pPr>
            <a:r>
              <a:rPr lang="zh-CN" altLang="en-US" sz="2000" b="1" i="1" dirty="0" smtClean="0">
                <a:effectLst>
                  <a:outerShdw blurRad="38100" dist="38100" dir="2700000" algn="tl">
                    <a:srgbClr val="C0C0C0"/>
                  </a:outerShdw>
                </a:effectLst>
                <a:latin typeface="黑体" pitchFamily="49" charset="-122"/>
                <a:ea typeface="黑体" pitchFamily="49" charset="-122"/>
              </a:rPr>
              <a:t>不仅如此，他还说：“众多最优秀的人才非但不以哈佛、耶鲁为荣，而且常常坚决地舍弃那种荣耀。世界第一首富比尔</a:t>
            </a:r>
            <a:r>
              <a:rPr lang="en-US" sz="2000" b="1" i="1" dirty="0" smtClean="0">
                <a:effectLst>
                  <a:outerShdw blurRad="38100" dist="38100" dir="2700000" algn="tl">
                    <a:srgbClr val="C0C0C0"/>
                  </a:outerShdw>
                </a:effectLst>
                <a:latin typeface="黑体" pitchFamily="49" charset="-122"/>
                <a:ea typeface="黑体" pitchFamily="49" charset="-122"/>
              </a:rPr>
              <a:t>·</a:t>
            </a:r>
            <a:r>
              <a:rPr lang="zh-CN" altLang="en-US" sz="2000" b="1" i="1" dirty="0" smtClean="0">
                <a:effectLst>
                  <a:outerShdw blurRad="38100" dist="38100" dir="2700000" algn="tl">
                    <a:srgbClr val="C0C0C0"/>
                  </a:outerShdw>
                </a:effectLst>
                <a:latin typeface="黑体" pitchFamily="49" charset="-122"/>
                <a:ea typeface="黑体" pitchFamily="49" charset="-122"/>
              </a:rPr>
              <a:t>盖茨，中途从哈佛退学；世界第二富保尔</a:t>
            </a:r>
            <a:r>
              <a:rPr lang="en-US" sz="2000" b="1" i="1" dirty="0" smtClean="0">
                <a:effectLst>
                  <a:outerShdw blurRad="38100" dist="38100" dir="2700000" algn="tl">
                    <a:srgbClr val="C0C0C0"/>
                  </a:outerShdw>
                </a:effectLst>
                <a:latin typeface="黑体" pitchFamily="49" charset="-122"/>
                <a:ea typeface="黑体" pitchFamily="49" charset="-122"/>
              </a:rPr>
              <a:t>·</a:t>
            </a:r>
            <a:r>
              <a:rPr lang="zh-CN" altLang="en-US" sz="2000" b="1" i="1" dirty="0" smtClean="0">
                <a:effectLst>
                  <a:outerShdw blurRad="38100" dist="38100" dir="2700000" algn="tl">
                    <a:srgbClr val="C0C0C0"/>
                  </a:outerShdw>
                </a:effectLst>
                <a:latin typeface="黑体" pitchFamily="49" charset="-122"/>
                <a:ea typeface="黑体" pitchFamily="49" charset="-122"/>
              </a:rPr>
              <a:t>艾伦，根本就没上过大学；世界第四富，就是我艾里森，被耶鲁大学开除；世界第八富戴尔，只读过一年大学；微软总裁斯蒂夫</a:t>
            </a:r>
            <a:r>
              <a:rPr lang="en-US" sz="2000" b="1" i="1" dirty="0" smtClean="0">
                <a:effectLst>
                  <a:outerShdw blurRad="38100" dist="38100" dir="2700000" algn="tl">
                    <a:srgbClr val="C0C0C0"/>
                  </a:outerShdw>
                </a:effectLst>
                <a:latin typeface="黑体" pitchFamily="49" charset="-122"/>
                <a:ea typeface="黑体" pitchFamily="49" charset="-122"/>
              </a:rPr>
              <a:t>·</a:t>
            </a:r>
            <a:r>
              <a:rPr lang="zh-CN" altLang="en-US" sz="2000" b="1" i="1" dirty="0" smtClean="0">
                <a:effectLst>
                  <a:outerShdw blurRad="38100" dist="38100" dir="2700000" algn="tl">
                    <a:srgbClr val="C0C0C0"/>
                  </a:outerShdw>
                </a:effectLst>
                <a:latin typeface="黑体" pitchFamily="49" charset="-122"/>
                <a:ea typeface="黑体" pitchFamily="49" charset="-122"/>
              </a:rPr>
              <a:t>鲍尔默在财富榜上大概排在十名开外，他与比尔</a:t>
            </a:r>
            <a:r>
              <a:rPr lang="en-US" sz="2000" b="1" i="1" dirty="0" smtClean="0">
                <a:effectLst>
                  <a:outerShdw blurRad="38100" dist="38100" dir="2700000" algn="tl">
                    <a:srgbClr val="C0C0C0"/>
                  </a:outerShdw>
                </a:effectLst>
                <a:latin typeface="黑体" pitchFamily="49" charset="-122"/>
                <a:ea typeface="黑体" pitchFamily="49" charset="-122"/>
              </a:rPr>
              <a:t>·</a:t>
            </a:r>
            <a:r>
              <a:rPr lang="zh-CN" altLang="en-US" sz="2000" b="1" i="1" dirty="0" smtClean="0">
                <a:effectLst>
                  <a:outerShdw blurRad="38100" dist="38100" dir="2700000" algn="tl">
                    <a:srgbClr val="C0C0C0"/>
                  </a:outerShdw>
                </a:effectLst>
                <a:latin typeface="黑体" pitchFamily="49" charset="-122"/>
                <a:ea typeface="黑体" pitchFamily="49" charset="-122"/>
              </a:rPr>
              <a:t>盖茨是同学，为什么成就差一些呢？因为他是在读了一年研究生后才恋恋不舍地退学</a:t>
            </a:r>
            <a:r>
              <a:rPr lang="en-US" sz="2000" b="1" i="1" dirty="0" smtClean="0">
                <a:effectLst>
                  <a:outerShdw blurRad="38100" dist="38100" dir="2700000" algn="tl">
                    <a:srgbClr val="C0C0C0"/>
                  </a:outerShdw>
                </a:effectLst>
                <a:latin typeface="黑体" pitchFamily="49" charset="-122"/>
                <a:ea typeface="黑体" pitchFamily="49" charset="-122"/>
              </a:rPr>
              <a:t>……”</a:t>
            </a:r>
            <a:r>
              <a:rPr lang="zh-CN" altLang="en-US" sz="2000" b="1" i="1" dirty="0" smtClean="0">
                <a:effectLst>
                  <a:outerShdw blurRad="38100" dist="38100" dir="2700000" algn="tl">
                    <a:srgbClr val="C0C0C0"/>
                  </a:outerShdw>
                </a:effectLst>
                <a:latin typeface="黑体" pitchFamily="49" charset="-122"/>
                <a:ea typeface="黑体" pitchFamily="49" charset="-122"/>
              </a:rPr>
              <a:t>艾里森接着“安慰”那些自尊心受到一点伤害的耶鲁毕业生，他说：“不过在座的各位也不要太难过，你们还是很有希望的，你们的希望就是，经过这么多年的努力学习，终于赢得了为我们这些人（退学者、未读大学者、被开除者）打工的机会</a:t>
            </a:r>
            <a:r>
              <a:rPr lang="zh-CN" altLang="en-US" sz="1800" b="1" i="1" dirty="0" smtClean="0">
                <a:effectLst>
                  <a:outerShdw blurRad="38100" dist="38100" dir="2700000" algn="tl">
                    <a:srgbClr val="C0C0C0"/>
                  </a:outerShdw>
                </a:effectLst>
                <a:latin typeface="黑体" pitchFamily="49" charset="-122"/>
                <a:ea typeface="黑体" pitchFamily="49" charset="-122"/>
              </a:rPr>
              <a:t>。 </a:t>
            </a:r>
          </a:p>
        </p:txBody>
      </p:sp>
    </p:spTree>
  </p:cSld>
  <p:clrMapOvr>
    <a:masterClrMapping/>
  </p:clrMapOvr>
  <p:transition>
    <p:fad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标题 1"/>
          <p:cNvSpPr>
            <a:spLocks noGrp="1"/>
          </p:cNvSpPr>
          <p:nvPr>
            <p:ph type="title" idx="4294967295"/>
          </p:nvPr>
        </p:nvSpPr>
        <p:spPr>
          <a:xfrm>
            <a:off x="1150938" y="161925"/>
            <a:ext cx="7793037" cy="1095375"/>
          </a:xfrm>
        </p:spPr>
        <p:txBody>
          <a:bodyPr anchor="b"/>
          <a:lstStyle/>
          <a:p>
            <a:pPr>
              <a:defRPr/>
            </a:pPr>
            <a:r>
              <a:rPr lang="zh-CN" sz="4000" b="1" smtClean="0">
                <a:solidFill>
                  <a:srgbClr val="CC3300"/>
                </a:solidFill>
                <a:effectLst>
                  <a:outerShdw blurRad="38100" dist="38100" dir="2700000" algn="tl">
                    <a:srgbClr val="C0C0C0"/>
                  </a:outerShdw>
                </a:effectLst>
                <a:latin typeface="黑体" pitchFamily="49" charset="-122"/>
                <a:ea typeface="黑体" pitchFamily="49" charset="-122"/>
              </a:rPr>
              <a:t>没有能够大学毕业的名人</a:t>
            </a:r>
          </a:p>
        </p:txBody>
      </p:sp>
      <p:sp>
        <p:nvSpPr>
          <p:cNvPr id="70659" name="内容占位符 2"/>
          <p:cNvSpPr>
            <a:spLocks noGrp="1"/>
          </p:cNvSpPr>
          <p:nvPr>
            <p:ph idx="4294967295"/>
          </p:nvPr>
        </p:nvSpPr>
        <p:spPr>
          <a:xfrm>
            <a:off x="1182688" y="1514475"/>
            <a:ext cx="7772400" cy="3086100"/>
          </a:xfrm>
        </p:spPr>
        <p:txBody>
          <a:bodyPr/>
          <a:lstStyle/>
          <a:p>
            <a:pPr>
              <a:lnSpc>
                <a:spcPct val="90000"/>
              </a:lnSpc>
              <a:defRPr/>
            </a:pPr>
            <a:r>
              <a:rPr lang="zh-CN" altLang="en-US" sz="2800" b="1" smtClean="0">
                <a:solidFill>
                  <a:srgbClr val="CC3300"/>
                </a:solidFill>
                <a:effectLst>
                  <a:outerShdw blurRad="38100" dist="38100" dir="2700000" algn="tl">
                    <a:srgbClr val="C0C0C0"/>
                  </a:outerShdw>
                </a:effectLst>
              </a:rPr>
              <a:t>比尔</a:t>
            </a:r>
            <a:r>
              <a:rPr lang="en-US" sz="2800" b="1" smtClean="0">
                <a:solidFill>
                  <a:srgbClr val="CC3300"/>
                </a:solidFill>
                <a:effectLst>
                  <a:outerShdw blurRad="38100" dist="38100" dir="2700000" algn="tl">
                    <a:srgbClr val="C0C0C0"/>
                  </a:outerShdw>
                </a:effectLst>
              </a:rPr>
              <a:t>·</a:t>
            </a:r>
            <a:r>
              <a:rPr lang="zh-CN" altLang="en-US" sz="2800" b="1" smtClean="0">
                <a:solidFill>
                  <a:srgbClr val="CC3300"/>
                </a:solidFill>
                <a:effectLst>
                  <a:outerShdw blurRad="38100" dist="38100" dir="2700000" algn="tl">
                    <a:srgbClr val="C0C0C0"/>
                  </a:outerShdw>
                </a:effectLst>
              </a:rPr>
              <a:t>盖茨，</a:t>
            </a:r>
            <a:r>
              <a:rPr lang="zh-CN" altLang="en-US" sz="2800" b="1" smtClean="0">
                <a:solidFill>
                  <a:srgbClr val="310704"/>
                </a:solidFill>
              </a:rPr>
              <a:t>身份：微软创始人，学校：哈佛，辍学原因：创业。“最成功的辍学生”盖茨在</a:t>
            </a:r>
            <a:r>
              <a:rPr lang="en-US" sz="2800" b="1" smtClean="0">
                <a:solidFill>
                  <a:srgbClr val="310704"/>
                </a:solidFill>
              </a:rPr>
              <a:t>1973</a:t>
            </a:r>
            <a:r>
              <a:rPr lang="zh-CN" altLang="en-US" sz="2800" b="1" smtClean="0">
                <a:solidFill>
                  <a:srgbClr val="310704"/>
                </a:solidFill>
              </a:rPr>
              <a:t>年进入哈佛，两年后辍学，和比他高两个年级的老友保罗</a:t>
            </a:r>
            <a:r>
              <a:rPr lang="en-US" sz="2800" b="1" smtClean="0">
                <a:solidFill>
                  <a:srgbClr val="310704"/>
                </a:solidFill>
              </a:rPr>
              <a:t>·</a:t>
            </a:r>
            <a:r>
              <a:rPr lang="zh-CN" altLang="en-US" sz="2800" b="1" smtClean="0">
                <a:solidFill>
                  <a:srgbClr val="310704"/>
                </a:solidFill>
              </a:rPr>
              <a:t>艾伦一同创办了微软。</a:t>
            </a:r>
            <a:endParaRPr lang="en-US" sz="2800" b="1" smtClean="0">
              <a:solidFill>
                <a:srgbClr val="310704"/>
              </a:solidFill>
            </a:endParaRPr>
          </a:p>
          <a:p>
            <a:pPr>
              <a:lnSpc>
                <a:spcPct val="90000"/>
              </a:lnSpc>
              <a:defRPr/>
            </a:pPr>
            <a:r>
              <a:rPr lang="zh-CN" altLang="en-US" sz="2800" b="1" smtClean="0">
                <a:solidFill>
                  <a:srgbClr val="CC3300"/>
                </a:solidFill>
                <a:effectLst>
                  <a:outerShdw blurRad="38100" dist="38100" dir="2700000" algn="tl">
                    <a:srgbClr val="C0C0C0"/>
                  </a:outerShdw>
                </a:effectLst>
              </a:rPr>
              <a:t>史蒂夫</a:t>
            </a:r>
            <a:r>
              <a:rPr lang="en-US" sz="2800" b="1" smtClean="0">
                <a:solidFill>
                  <a:srgbClr val="CC3300"/>
                </a:solidFill>
                <a:effectLst>
                  <a:outerShdw blurRad="38100" dist="38100" dir="2700000" algn="tl">
                    <a:srgbClr val="C0C0C0"/>
                  </a:outerShdw>
                </a:effectLst>
              </a:rPr>
              <a:t>·</a:t>
            </a:r>
            <a:r>
              <a:rPr lang="zh-CN" altLang="en-US" sz="2800" b="1" smtClean="0">
                <a:solidFill>
                  <a:srgbClr val="CC3300"/>
                </a:solidFill>
                <a:effectLst>
                  <a:outerShdw blurRad="38100" dist="38100" dir="2700000" algn="tl">
                    <a:srgbClr val="C0C0C0"/>
                  </a:outerShdw>
                </a:effectLst>
              </a:rPr>
              <a:t>乔布斯</a:t>
            </a:r>
            <a:r>
              <a:rPr lang="zh-CN" altLang="en-US" sz="2800" b="1" smtClean="0">
                <a:solidFill>
                  <a:srgbClr val="310704"/>
                </a:solidFill>
              </a:rPr>
              <a:t>，身份：苹果</a:t>
            </a:r>
            <a:r>
              <a:rPr lang="en-US" sz="2800" b="1" smtClean="0">
                <a:solidFill>
                  <a:srgbClr val="310704"/>
                </a:solidFill>
              </a:rPr>
              <a:t>CEO</a:t>
            </a:r>
            <a:r>
              <a:rPr lang="zh-CN" altLang="en-US" sz="2800" b="1" smtClean="0">
                <a:solidFill>
                  <a:srgbClr val="310704"/>
                </a:solidFill>
              </a:rPr>
              <a:t>，学校：里德学院，辍学原因：家庭环境差。苹果公司首席执行官史蒂夫</a:t>
            </a:r>
            <a:r>
              <a:rPr lang="en-US" sz="2800" b="1" smtClean="0">
                <a:solidFill>
                  <a:srgbClr val="310704"/>
                </a:solidFill>
              </a:rPr>
              <a:t>·</a:t>
            </a:r>
            <a:r>
              <a:rPr lang="zh-CN" altLang="en-US" sz="2800" b="1" smtClean="0">
                <a:solidFill>
                  <a:srgbClr val="310704"/>
                </a:solidFill>
              </a:rPr>
              <a:t>乔布斯高中毕业后就读奥勒冈州的里德学院，但只念半年就因为父母财务紧张而辍学。</a:t>
            </a:r>
          </a:p>
        </p:txBody>
      </p:sp>
    </p:spTree>
  </p:cSld>
  <p:clrMapOvr>
    <a:masterClrMapping/>
  </p:clrMapOvr>
  <p:transition>
    <p:fad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标题 1"/>
          <p:cNvSpPr>
            <a:spLocks noGrp="1"/>
          </p:cNvSpPr>
          <p:nvPr>
            <p:ph type="title" idx="4294967295"/>
          </p:nvPr>
        </p:nvSpPr>
        <p:spPr>
          <a:xfrm>
            <a:off x="1150938" y="161925"/>
            <a:ext cx="7793037" cy="1095375"/>
          </a:xfrm>
        </p:spPr>
        <p:txBody>
          <a:bodyPr anchor="b"/>
          <a:lstStyle/>
          <a:p>
            <a:pPr>
              <a:defRPr/>
            </a:pPr>
            <a:r>
              <a:rPr lang="zh-CN" sz="4000" b="1" smtClean="0">
                <a:solidFill>
                  <a:srgbClr val="310704"/>
                </a:solidFill>
                <a:effectLst>
                  <a:outerShdw blurRad="38100" dist="38100" dir="2700000" algn="tl">
                    <a:srgbClr val="C0C0C0"/>
                  </a:outerShdw>
                </a:effectLst>
                <a:latin typeface="黑体" pitchFamily="49" charset="-122"/>
                <a:ea typeface="黑体" pitchFamily="49" charset="-122"/>
              </a:rPr>
              <a:t>没有能够大学毕业的名人</a:t>
            </a:r>
          </a:p>
        </p:txBody>
      </p:sp>
      <p:sp>
        <p:nvSpPr>
          <p:cNvPr id="71683" name="内容占位符 2"/>
          <p:cNvSpPr>
            <a:spLocks noGrp="1"/>
          </p:cNvSpPr>
          <p:nvPr>
            <p:ph idx="4294967295"/>
          </p:nvPr>
        </p:nvSpPr>
        <p:spPr>
          <a:xfrm>
            <a:off x="1182688" y="1514475"/>
            <a:ext cx="7772400" cy="3086100"/>
          </a:xfrm>
        </p:spPr>
        <p:txBody>
          <a:bodyPr/>
          <a:lstStyle/>
          <a:p>
            <a:pPr>
              <a:defRPr/>
            </a:pPr>
            <a:r>
              <a:rPr lang="zh-CN" altLang="en-US" b="1" smtClean="0">
                <a:solidFill>
                  <a:srgbClr val="310704"/>
                </a:solidFill>
                <a:latin typeface="黑体" pitchFamily="49" charset="-122"/>
                <a:ea typeface="黑体" pitchFamily="49" charset="-122"/>
              </a:rPr>
              <a:t>弗兰克</a:t>
            </a:r>
            <a:r>
              <a:rPr lang="en-US" b="1" smtClean="0">
                <a:solidFill>
                  <a:srgbClr val="310704"/>
                </a:solidFill>
                <a:latin typeface="黑体" pitchFamily="49" charset="-122"/>
                <a:ea typeface="黑体" pitchFamily="49" charset="-122"/>
              </a:rPr>
              <a:t>·</a:t>
            </a:r>
            <a:r>
              <a:rPr lang="zh-CN" altLang="en-US" b="1" smtClean="0">
                <a:solidFill>
                  <a:srgbClr val="310704"/>
                </a:solidFill>
                <a:latin typeface="黑体" pitchFamily="49" charset="-122"/>
                <a:ea typeface="黑体" pitchFamily="49" charset="-122"/>
              </a:rPr>
              <a:t>赖特，</a:t>
            </a:r>
            <a:r>
              <a:rPr lang="zh-CN" altLang="en-US" b="1" smtClean="0">
                <a:solidFill>
                  <a:srgbClr val="CC3300"/>
                </a:solidFill>
              </a:rPr>
              <a:t>身份：美国史上最牛建筑师，学校：威斯康辛大学麦迪逊分校。</a:t>
            </a:r>
            <a:r>
              <a:rPr lang="en-US" b="1" smtClean="0">
                <a:solidFill>
                  <a:srgbClr val="CC3300"/>
                </a:solidFill>
              </a:rPr>
              <a:t>《</a:t>
            </a:r>
            <a:r>
              <a:rPr lang="zh-CN" altLang="en-US" b="1" smtClean="0">
                <a:solidFill>
                  <a:srgbClr val="CC3300"/>
                </a:solidFill>
              </a:rPr>
              <a:t>时代</a:t>
            </a:r>
            <a:r>
              <a:rPr lang="en-US" b="1" smtClean="0">
                <a:solidFill>
                  <a:srgbClr val="CC3300"/>
                </a:solidFill>
              </a:rPr>
              <a:t>》</a:t>
            </a:r>
            <a:r>
              <a:rPr lang="zh-CN" altLang="en-US" b="1" smtClean="0">
                <a:solidFill>
                  <a:srgbClr val="CC3300"/>
                </a:solidFill>
              </a:rPr>
              <a:t>评论他花在造大学上的时间远远超过在其中就读的时间。他影响了整个美国建筑的进程。</a:t>
            </a:r>
            <a:endParaRPr lang="en-US" b="1" smtClean="0">
              <a:solidFill>
                <a:srgbClr val="CC3300"/>
              </a:solidFill>
            </a:endParaRPr>
          </a:p>
          <a:p>
            <a:pPr>
              <a:defRPr/>
            </a:pPr>
            <a:r>
              <a:rPr lang="zh-CN" altLang="en-US" b="1" smtClean="0">
                <a:solidFill>
                  <a:srgbClr val="310704"/>
                </a:solidFill>
                <a:effectLst>
                  <a:outerShdw blurRad="38100" dist="38100" dir="2700000" algn="tl">
                    <a:srgbClr val="C0C0C0"/>
                  </a:outerShdw>
                </a:effectLst>
              </a:rPr>
              <a:t>詹姆斯</a:t>
            </a:r>
            <a:r>
              <a:rPr lang="en-US" b="1" smtClean="0">
                <a:solidFill>
                  <a:srgbClr val="310704"/>
                </a:solidFill>
                <a:effectLst>
                  <a:outerShdw blurRad="38100" dist="38100" dir="2700000" algn="tl">
                    <a:srgbClr val="C0C0C0"/>
                  </a:outerShdw>
                </a:effectLst>
              </a:rPr>
              <a:t>·</a:t>
            </a:r>
            <a:r>
              <a:rPr lang="zh-CN" altLang="en-US" b="1" smtClean="0">
                <a:solidFill>
                  <a:srgbClr val="CC3300"/>
                </a:solidFill>
              </a:rPr>
              <a:t>卡梅隆，身份：奥斯卡最佳导演，学校：加州大学富尔顿分校。执导过包括</a:t>
            </a:r>
            <a:r>
              <a:rPr lang="en-US" b="1" smtClean="0">
                <a:solidFill>
                  <a:srgbClr val="CC3300"/>
                </a:solidFill>
              </a:rPr>
              <a:t>《</a:t>
            </a:r>
            <a:r>
              <a:rPr lang="zh-CN" altLang="en-US" b="1" smtClean="0">
                <a:solidFill>
                  <a:srgbClr val="CC3300"/>
                </a:solidFill>
              </a:rPr>
              <a:t>泰坦尼克号</a:t>
            </a:r>
            <a:r>
              <a:rPr lang="en-US" b="1" smtClean="0">
                <a:solidFill>
                  <a:srgbClr val="CC3300"/>
                </a:solidFill>
              </a:rPr>
              <a:t>》</a:t>
            </a:r>
            <a:r>
              <a:rPr lang="zh-CN" altLang="en-US" b="1" smtClean="0">
                <a:solidFill>
                  <a:srgbClr val="CC3300"/>
                </a:solidFill>
              </a:rPr>
              <a:t>、</a:t>
            </a:r>
            <a:r>
              <a:rPr lang="en-US" b="1" smtClean="0">
                <a:solidFill>
                  <a:srgbClr val="CC3300"/>
                </a:solidFill>
              </a:rPr>
              <a:t>《</a:t>
            </a:r>
            <a:r>
              <a:rPr lang="zh-CN" altLang="en-US" b="1" smtClean="0">
                <a:solidFill>
                  <a:srgbClr val="CC3300"/>
                </a:solidFill>
              </a:rPr>
              <a:t>阿凡达</a:t>
            </a:r>
            <a:r>
              <a:rPr lang="en-US" b="1" smtClean="0">
                <a:solidFill>
                  <a:srgbClr val="CC3300"/>
                </a:solidFill>
              </a:rPr>
              <a:t>》</a:t>
            </a:r>
            <a:r>
              <a:rPr lang="zh-CN" altLang="en-US" b="1" smtClean="0">
                <a:solidFill>
                  <a:srgbClr val="CC3300"/>
                </a:solidFill>
              </a:rPr>
              <a:t>等叫好又叫座改变电影历史的影片。</a:t>
            </a:r>
          </a:p>
        </p:txBody>
      </p:sp>
    </p:spTree>
  </p:cSld>
  <p:clrMapOvr>
    <a:masterClrMapping/>
  </p:clrMapOvr>
  <p:transition>
    <p:fad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标题 1"/>
          <p:cNvSpPr>
            <a:spLocks noGrp="1"/>
          </p:cNvSpPr>
          <p:nvPr>
            <p:ph type="title" idx="4294967295"/>
          </p:nvPr>
        </p:nvSpPr>
        <p:spPr>
          <a:xfrm>
            <a:off x="1150938" y="161925"/>
            <a:ext cx="7793037" cy="1095375"/>
          </a:xfrm>
        </p:spPr>
        <p:txBody>
          <a:bodyPr anchor="b"/>
          <a:lstStyle/>
          <a:p>
            <a:pPr>
              <a:defRPr/>
            </a:pPr>
            <a:r>
              <a:rPr lang="zh-CN" sz="4400" b="1" smtClean="0">
                <a:solidFill>
                  <a:srgbClr val="310704"/>
                </a:solidFill>
                <a:effectLst>
                  <a:outerShdw blurRad="38100" dist="38100" dir="2700000" algn="tl">
                    <a:srgbClr val="C0C0C0"/>
                  </a:outerShdw>
                </a:effectLst>
                <a:latin typeface="黑体" pitchFamily="49" charset="-122"/>
                <a:ea typeface="黑体" pitchFamily="49" charset="-122"/>
              </a:rPr>
              <a:t>不是名校毕业的成功人士</a:t>
            </a:r>
          </a:p>
        </p:txBody>
      </p:sp>
      <p:sp>
        <p:nvSpPr>
          <p:cNvPr id="72707" name="内容占位符 2"/>
          <p:cNvSpPr>
            <a:spLocks noGrp="1"/>
          </p:cNvSpPr>
          <p:nvPr>
            <p:ph idx="4294967295"/>
          </p:nvPr>
        </p:nvSpPr>
        <p:spPr>
          <a:xfrm>
            <a:off x="1182688" y="1514475"/>
            <a:ext cx="7772400" cy="3086100"/>
          </a:xfrm>
        </p:spPr>
        <p:txBody>
          <a:bodyPr/>
          <a:lstStyle/>
          <a:p>
            <a:pPr fontAlgn="t">
              <a:buFont typeface="Wingdings" pitchFamily="2" charset="2"/>
              <a:buNone/>
              <a:defRPr/>
            </a:pPr>
            <a:r>
              <a:rPr lang="zh-CN" altLang="en-US" sz="1800" b="1" smtClean="0">
                <a:solidFill>
                  <a:srgbClr val="310704"/>
                </a:solidFill>
                <a:effectLst>
                  <a:outerShdw blurRad="38100" dist="38100" dir="2700000" algn="tl">
                    <a:srgbClr val="C0C0C0"/>
                  </a:outerShdw>
                </a:effectLst>
              </a:rPr>
              <a:t>马化腾：</a:t>
            </a:r>
            <a:r>
              <a:rPr lang="zh-CN" altLang="en-US" sz="1800" b="1" smtClean="0">
                <a:solidFill>
                  <a:srgbClr val="CC3300"/>
                </a:solidFill>
              </a:rPr>
              <a:t>腾讯公司董事会主席兼首席执行官马化腾大学毕业于深圳大学计算机系。</a:t>
            </a:r>
          </a:p>
          <a:p>
            <a:pPr fontAlgn="t">
              <a:buFont typeface="Wingdings" pitchFamily="2" charset="2"/>
              <a:buNone/>
              <a:defRPr/>
            </a:pPr>
            <a:r>
              <a:rPr lang="zh-CN" altLang="en-US" sz="1800" b="1" smtClean="0">
                <a:solidFill>
                  <a:srgbClr val="310704"/>
                </a:solidFill>
                <a:effectLst>
                  <a:outerShdw blurRad="38100" dist="38100" dir="2700000" algn="tl">
                    <a:srgbClr val="C0C0C0"/>
                  </a:outerShdw>
                </a:effectLst>
              </a:rPr>
              <a:t>马云：</a:t>
            </a:r>
            <a:r>
              <a:rPr lang="zh-CN" altLang="en-US" sz="1800" b="1" smtClean="0">
                <a:solidFill>
                  <a:srgbClr val="CC3300"/>
                </a:solidFill>
              </a:rPr>
              <a:t>绝对算得上学历不太好的同学的励志楷模了，高考数学第一次只考了</a:t>
            </a:r>
            <a:endParaRPr lang="en-US" sz="1800" b="1" smtClean="0">
              <a:solidFill>
                <a:srgbClr val="CC3300"/>
              </a:solidFill>
            </a:endParaRPr>
          </a:p>
          <a:p>
            <a:pPr fontAlgn="t">
              <a:buFont typeface="Wingdings" pitchFamily="2" charset="2"/>
              <a:buNone/>
              <a:defRPr/>
            </a:pPr>
            <a:r>
              <a:rPr lang="en-US" sz="1800" b="1" smtClean="0">
                <a:solidFill>
                  <a:srgbClr val="CC3300"/>
                </a:solidFill>
              </a:rPr>
              <a:t>1</a:t>
            </a:r>
            <a:r>
              <a:rPr lang="zh-CN" altLang="en-US" sz="1800" b="1" smtClean="0">
                <a:solidFill>
                  <a:srgbClr val="CC3300"/>
                </a:solidFill>
              </a:rPr>
              <a:t>分。他认为学历不是成功的唯一因素。</a:t>
            </a:r>
            <a:r>
              <a:rPr lang="en-US" sz="1800" b="1" smtClean="0">
                <a:solidFill>
                  <a:srgbClr val="CC3300"/>
                </a:solidFill>
              </a:rPr>
              <a:t>1984</a:t>
            </a:r>
            <a:r>
              <a:rPr lang="zh-CN" altLang="en-US" sz="1800" b="1" smtClean="0">
                <a:solidFill>
                  <a:srgbClr val="CC3300"/>
                </a:solidFill>
              </a:rPr>
              <a:t>年马云几番辛苦考入杭州师范</a:t>
            </a:r>
            <a:endParaRPr lang="en-US" sz="1800" b="1" smtClean="0">
              <a:solidFill>
                <a:srgbClr val="CC3300"/>
              </a:solidFill>
            </a:endParaRPr>
          </a:p>
          <a:p>
            <a:pPr fontAlgn="t">
              <a:buFont typeface="Wingdings" pitchFamily="2" charset="2"/>
              <a:buNone/>
              <a:defRPr/>
            </a:pPr>
            <a:r>
              <a:rPr lang="zh-CN" altLang="en-US" sz="1800" b="1" smtClean="0">
                <a:solidFill>
                  <a:srgbClr val="CC3300"/>
                </a:solidFill>
              </a:rPr>
              <a:t>学院（现杭州师范大学）外语系</a:t>
            </a:r>
            <a:r>
              <a:rPr lang="en-US" sz="1800" b="1" smtClean="0">
                <a:solidFill>
                  <a:srgbClr val="CC3300"/>
                </a:solidFill>
              </a:rPr>
              <a:t>——</a:t>
            </a:r>
            <a:r>
              <a:rPr lang="zh-CN" altLang="en-US" sz="1800" b="1" smtClean="0">
                <a:solidFill>
                  <a:srgbClr val="CC3300"/>
                </a:solidFill>
              </a:rPr>
              <a:t>是专科分数，离本科差</a:t>
            </a:r>
            <a:r>
              <a:rPr lang="en-US" sz="1800" b="1" smtClean="0">
                <a:solidFill>
                  <a:srgbClr val="CC3300"/>
                </a:solidFill>
              </a:rPr>
              <a:t>5</a:t>
            </a:r>
            <a:r>
              <a:rPr lang="zh-CN" altLang="en-US" sz="1800" b="1" smtClean="0">
                <a:solidFill>
                  <a:srgbClr val="CC3300"/>
                </a:solidFill>
              </a:rPr>
              <a:t>分，但本科没</a:t>
            </a:r>
            <a:endParaRPr lang="en-US" sz="1800" b="1" smtClean="0">
              <a:solidFill>
                <a:srgbClr val="CC3300"/>
              </a:solidFill>
            </a:endParaRPr>
          </a:p>
          <a:p>
            <a:pPr fontAlgn="t">
              <a:buFont typeface="Wingdings" pitchFamily="2" charset="2"/>
              <a:buNone/>
              <a:defRPr/>
            </a:pPr>
            <a:r>
              <a:rPr lang="zh-CN" altLang="en-US" sz="1800" b="1" smtClean="0">
                <a:solidFill>
                  <a:srgbClr val="CC3300"/>
                </a:solidFill>
              </a:rPr>
              <a:t>招满人，马云幸运地上了本科。</a:t>
            </a:r>
            <a:endParaRPr lang="en-US" sz="1800" b="1" smtClean="0">
              <a:solidFill>
                <a:srgbClr val="CC3300"/>
              </a:solidFill>
            </a:endParaRPr>
          </a:p>
          <a:p>
            <a:pPr fontAlgn="t">
              <a:buFont typeface="Wingdings" pitchFamily="2" charset="2"/>
              <a:buNone/>
              <a:defRPr/>
            </a:pPr>
            <a:r>
              <a:rPr lang="zh-CN" altLang="en-US" sz="1800" b="1" smtClean="0">
                <a:solidFill>
                  <a:srgbClr val="310704"/>
                </a:solidFill>
                <a:effectLst>
                  <a:outerShdw blurRad="38100" dist="38100" dir="2700000" algn="tl">
                    <a:srgbClr val="C0C0C0"/>
                  </a:outerShdw>
                </a:effectLst>
              </a:rPr>
              <a:t>柳传志：</a:t>
            </a:r>
            <a:r>
              <a:rPr lang="zh-CN" altLang="en-US" sz="1800" b="1" smtClean="0">
                <a:solidFill>
                  <a:srgbClr val="CC3300"/>
                </a:solidFill>
              </a:rPr>
              <a:t>原联想控股有限公司董事长兼总裁、现任联想集团名誉主席及高级</a:t>
            </a:r>
            <a:endParaRPr lang="en-US" sz="1800" b="1" smtClean="0">
              <a:solidFill>
                <a:srgbClr val="CC3300"/>
              </a:solidFill>
            </a:endParaRPr>
          </a:p>
          <a:p>
            <a:pPr fontAlgn="t">
              <a:buFont typeface="Wingdings" pitchFamily="2" charset="2"/>
              <a:buNone/>
              <a:defRPr/>
            </a:pPr>
            <a:r>
              <a:rPr lang="zh-CN" altLang="en-US" sz="1800" b="1" smtClean="0">
                <a:solidFill>
                  <a:srgbClr val="CC3300"/>
                </a:solidFill>
              </a:rPr>
              <a:t>顾问柳传志，</a:t>
            </a:r>
            <a:r>
              <a:rPr lang="en-US" sz="1800" b="1" smtClean="0">
                <a:solidFill>
                  <a:srgbClr val="CC3300"/>
                </a:solidFill>
              </a:rPr>
              <a:t>1966</a:t>
            </a:r>
            <a:r>
              <a:rPr lang="zh-CN" altLang="en-US" sz="1800" b="1" smtClean="0">
                <a:solidFill>
                  <a:srgbClr val="CC3300"/>
                </a:solidFill>
              </a:rPr>
              <a:t>年毕业于中国人民解放军军事电信工程学院（现西安电子</a:t>
            </a:r>
            <a:endParaRPr lang="en-US" sz="1800" b="1" smtClean="0">
              <a:solidFill>
                <a:srgbClr val="CC3300"/>
              </a:solidFill>
            </a:endParaRPr>
          </a:p>
          <a:p>
            <a:pPr fontAlgn="t">
              <a:buFont typeface="Wingdings" pitchFamily="2" charset="2"/>
              <a:buNone/>
              <a:defRPr/>
            </a:pPr>
            <a:r>
              <a:rPr lang="zh-CN" altLang="en-US" sz="1800" b="1" smtClean="0">
                <a:solidFill>
                  <a:srgbClr val="CC3300"/>
                </a:solidFill>
              </a:rPr>
              <a:t>科技大学）。</a:t>
            </a:r>
          </a:p>
        </p:txBody>
      </p:sp>
    </p:spTree>
  </p:cSld>
  <p:clrMapOvr>
    <a:masterClrMapping/>
  </p:clrMapOvr>
  <p:transition>
    <p:fade/>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标题 1"/>
          <p:cNvSpPr>
            <a:spLocks noGrp="1"/>
          </p:cNvSpPr>
          <p:nvPr>
            <p:ph type="title" idx="4294967295"/>
          </p:nvPr>
        </p:nvSpPr>
        <p:spPr>
          <a:xfrm>
            <a:off x="1150938" y="161925"/>
            <a:ext cx="7793037" cy="1095375"/>
          </a:xfrm>
        </p:spPr>
        <p:txBody>
          <a:bodyPr anchor="b"/>
          <a:lstStyle/>
          <a:p>
            <a:endParaRPr lang="zh-CN" altLang="zh-CN" smtClean="0"/>
          </a:p>
        </p:txBody>
      </p:sp>
      <p:sp>
        <p:nvSpPr>
          <p:cNvPr id="73731" name="内容占位符 2"/>
          <p:cNvSpPr>
            <a:spLocks noGrp="1"/>
          </p:cNvSpPr>
          <p:nvPr>
            <p:ph idx="4294967295"/>
          </p:nvPr>
        </p:nvSpPr>
        <p:spPr>
          <a:xfrm>
            <a:off x="1182688" y="1514475"/>
            <a:ext cx="7772400" cy="3086100"/>
          </a:xfrm>
        </p:spPr>
        <p:txBody>
          <a:bodyPr/>
          <a:lstStyle/>
          <a:p>
            <a:pPr>
              <a:defRPr/>
            </a:pPr>
            <a:r>
              <a:rPr lang="zh-CN" altLang="en-US" b="1" smtClean="0">
                <a:solidFill>
                  <a:srgbClr val="310704"/>
                </a:solidFill>
                <a:effectLst>
                  <a:outerShdw blurRad="38100" dist="38100" dir="2700000" algn="tl">
                    <a:srgbClr val="C0C0C0"/>
                  </a:outerShdw>
                </a:effectLst>
              </a:rPr>
              <a:t>任正非：</a:t>
            </a:r>
            <a:r>
              <a:rPr lang="zh-CN" altLang="en-US" b="1" smtClean="0">
                <a:solidFill>
                  <a:srgbClr val="CC3300"/>
                </a:solidFill>
              </a:rPr>
              <a:t>华为技术有限公司总裁任正非，</a:t>
            </a:r>
            <a:r>
              <a:rPr lang="en-US" b="1" smtClean="0">
                <a:solidFill>
                  <a:srgbClr val="CC3300"/>
                </a:solidFill>
              </a:rPr>
              <a:t>1963</a:t>
            </a:r>
            <a:r>
              <a:rPr lang="zh-CN" altLang="en-US" b="1" smtClean="0">
                <a:solidFill>
                  <a:srgbClr val="CC3300"/>
                </a:solidFill>
              </a:rPr>
              <a:t>年就读于重庆建筑工程学院，现并入重庆大学（城市建设与环境工程学院）。任正非的父亲曾经嘱咐过他：“记住，知识就是力量，别人不学，你要学，不要随大流。</a:t>
            </a:r>
            <a:endParaRPr lang="en-US" b="1" smtClean="0">
              <a:solidFill>
                <a:srgbClr val="CC3300"/>
              </a:solidFill>
            </a:endParaRPr>
          </a:p>
          <a:p>
            <a:pPr>
              <a:defRPr/>
            </a:pPr>
            <a:r>
              <a:rPr lang="zh-CN" altLang="en-US" b="1" smtClean="0">
                <a:solidFill>
                  <a:srgbClr val="310704"/>
                </a:solidFill>
                <a:effectLst>
                  <a:outerShdw blurRad="38100" dist="38100" dir="2700000" algn="tl">
                    <a:srgbClr val="C0C0C0"/>
                  </a:outerShdw>
                </a:effectLst>
              </a:rPr>
              <a:t>张近东：</a:t>
            </a:r>
            <a:r>
              <a:rPr lang="zh-CN" altLang="en-US" b="1" smtClean="0">
                <a:solidFill>
                  <a:srgbClr val="CC3300"/>
                </a:solidFill>
              </a:rPr>
              <a:t>苏宁云商集团股份有限公司董事长张近东，</a:t>
            </a:r>
            <a:r>
              <a:rPr lang="en-US" b="1" smtClean="0">
                <a:solidFill>
                  <a:srgbClr val="CC3300"/>
                </a:solidFill>
              </a:rPr>
              <a:t>1984</a:t>
            </a:r>
            <a:r>
              <a:rPr lang="zh-CN" altLang="en-US" b="1" smtClean="0">
                <a:solidFill>
                  <a:srgbClr val="CC3300"/>
                </a:solidFill>
              </a:rPr>
              <a:t>年毕业于南京师范大学中文系。</a:t>
            </a:r>
            <a:endParaRPr lang="en-US" b="1" smtClean="0">
              <a:solidFill>
                <a:srgbClr val="CC3300"/>
              </a:solidFill>
            </a:endParaRPr>
          </a:p>
        </p:txBody>
      </p:sp>
    </p:spTree>
  </p:cSld>
  <p:clrMapOvr>
    <a:masterClrMapping/>
  </p:clrMapOvr>
  <p:transition>
    <p:fade/>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2"/>
          <p:cNvSpPr>
            <a:spLocks noGrp="1" noChangeArrowheads="1"/>
          </p:cNvSpPr>
          <p:nvPr>
            <p:ph type="title" idx="4294967295"/>
          </p:nvPr>
        </p:nvSpPr>
        <p:spPr>
          <a:xfrm>
            <a:off x="1150938" y="673100"/>
            <a:ext cx="7793037" cy="584200"/>
          </a:xfrm>
        </p:spPr>
        <p:txBody>
          <a:bodyPr anchor="b"/>
          <a:lstStyle/>
          <a:p>
            <a:pPr eaLnBrk="1" hangingPunct="1">
              <a:defRPr/>
            </a:pPr>
            <a:r>
              <a:rPr lang="zh-CN" altLang="en-US" sz="3600" b="1" dirty="0" smtClean="0">
                <a:solidFill>
                  <a:srgbClr val="310704"/>
                </a:solidFill>
                <a:effectLst>
                  <a:outerShdw blurRad="38100" dist="38100" dir="2700000" algn="tl">
                    <a:srgbClr val="C0C0C0"/>
                  </a:outerShdw>
                </a:effectLst>
                <a:ea typeface="黑体" pitchFamily="49" charset="-122"/>
              </a:rPr>
              <a:t>三、</a:t>
            </a:r>
            <a:r>
              <a:rPr lang="zh-CN" sz="3600" b="1" dirty="0" smtClean="0">
                <a:solidFill>
                  <a:srgbClr val="310704"/>
                </a:solidFill>
                <a:effectLst>
                  <a:outerShdw blurRad="38100" dist="38100" dir="2700000" algn="tl">
                    <a:srgbClr val="C0C0C0"/>
                  </a:outerShdw>
                </a:effectLst>
                <a:ea typeface="黑体" pitchFamily="49" charset="-122"/>
              </a:rPr>
              <a:t>教育科研的思路与方法</a:t>
            </a:r>
          </a:p>
        </p:txBody>
      </p:sp>
      <p:sp>
        <p:nvSpPr>
          <p:cNvPr id="83971" name="Rectangle 3"/>
          <p:cNvSpPr>
            <a:spLocks noGrp="1" noChangeArrowheads="1"/>
          </p:cNvSpPr>
          <p:nvPr>
            <p:ph type="body" idx="4294967295"/>
          </p:nvPr>
        </p:nvSpPr>
        <p:spPr>
          <a:xfrm>
            <a:off x="1182688" y="1514475"/>
            <a:ext cx="7772400" cy="3086100"/>
          </a:xfrm>
        </p:spPr>
        <p:txBody>
          <a:bodyPr/>
          <a:lstStyle/>
          <a:p>
            <a:pPr eaLnBrk="1" hangingPunct="1">
              <a:buFontTx/>
              <a:buNone/>
            </a:pPr>
            <a:r>
              <a:rPr lang="zh-CN" sz="2800" b="1" smtClean="0">
                <a:solidFill>
                  <a:srgbClr val="CC3300"/>
                </a:solidFill>
                <a:latin typeface="隶书" pitchFamily="49" charset="-122"/>
                <a:ea typeface="仿宋" pitchFamily="49" charset="-122"/>
              </a:rPr>
              <a:t>（</a:t>
            </a:r>
            <a:r>
              <a:rPr lang="zh-CN" sz="2800" b="1" smtClean="0">
                <a:solidFill>
                  <a:srgbClr val="CC3300"/>
                </a:solidFill>
                <a:latin typeface="方正姚体" pitchFamily="2" charset="-122"/>
                <a:ea typeface="仿宋" pitchFamily="49" charset="-122"/>
              </a:rPr>
              <a:t>一）要能发现问题</a:t>
            </a:r>
          </a:p>
          <a:p>
            <a:pPr eaLnBrk="1" hangingPunct="1">
              <a:buFontTx/>
              <a:buNone/>
            </a:pPr>
            <a:r>
              <a:rPr lang="zh-CN" sz="2800" b="1" smtClean="0">
                <a:solidFill>
                  <a:srgbClr val="CC3300"/>
                </a:solidFill>
                <a:latin typeface="方正姚体" pitchFamily="2" charset="-122"/>
                <a:ea typeface="仿宋" pitchFamily="49" charset="-122"/>
              </a:rPr>
              <a:t>（二）从那些方面去发现问题</a:t>
            </a:r>
          </a:p>
          <a:p>
            <a:pPr eaLnBrk="1" hangingPunct="1">
              <a:buFontTx/>
              <a:buNone/>
            </a:pPr>
            <a:r>
              <a:rPr lang="zh-CN" sz="2800" b="1" smtClean="0">
                <a:solidFill>
                  <a:srgbClr val="CC3300"/>
                </a:solidFill>
                <a:latin typeface="方正姚体" pitchFamily="2" charset="-122"/>
                <a:ea typeface="仿宋" pitchFamily="49" charset="-122"/>
              </a:rPr>
              <a:t>（三）选择课题的方法</a:t>
            </a:r>
            <a:r>
              <a:rPr lang="zh-CN" sz="2800" b="1" smtClean="0">
                <a:solidFill>
                  <a:srgbClr val="CC3300"/>
                </a:solidFill>
                <a:latin typeface="仿宋" pitchFamily="49" charset="-122"/>
                <a:ea typeface="仿宋" pitchFamily="49" charset="-122"/>
              </a:rPr>
              <a:t> </a:t>
            </a:r>
            <a:endParaRPr lang="zh-CN" sz="2800" b="1" smtClean="0">
              <a:solidFill>
                <a:srgbClr val="CC3300"/>
              </a:solidFill>
              <a:latin typeface="方正姚体" pitchFamily="2" charset="-122"/>
              <a:ea typeface="仿宋" pitchFamily="49" charset="-122"/>
            </a:endParaRPr>
          </a:p>
          <a:p>
            <a:pPr algn="just" eaLnBrk="1" hangingPunct="1"/>
            <a:r>
              <a:rPr lang="zh-CN" sz="2800" b="1" smtClean="0">
                <a:solidFill>
                  <a:srgbClr val="CC3300"/>
                </a:solidFill>
                <a:latin typeface="宋体" pitchFamily="2" charset="-122"/>
              </a:rPr>
              <a:t>１、挖井与挖塘的关系－－</a:t>
            </a:r>
            <a:r>
              <a:rPr lang="zh-CN" b="1" smtClean="0">
                <a:solidFill>
                  <a:srgbClr val="6666FF"/>
                </a:solidFill>
                <a:latin typeface="宋体" pitchFamily="2" charset="-122"/>
              </a:rPr>
              <a:t>选择的角度越小越好</a:t>
            </a:r>
          </a:p>
          <a:p>
            <a:pPr algn="just" eaLnBrk="1" hangingPunct="1"/>
            <a:r>
              <a:rPr lang="zh-CN" sz="2800" smtClean="0">
                <a:latin typeface="宋体" pitchFamily="2" charset="-122"/>
              </a:rPr>
              <a:t>２、</a:t>
            </a:r>
            <a:r>
              <a:rPr lang="zh-CN" sz="2800" b="1" smtClean="0">
                <a:solidFill>
                  <a:srgbClr val="CC3300"/>
                </a:solidFill>
                <a:latin typeface="宋体" pitchFamily="2" charset="-122"/>
              </a:rPr>
              <a:t>选题的层次：</a:t>
            </a:r>
            <a:r>
              <a:rPr lang="zh-CN" b="1" smtClean="0">
                <a:solidFill>
                  <a:srgbClr val="6666FF"/>
                </a:solidFill>
                <a:latin typeface="宋体" pitchFamily="2" charset="-122"/>
              </a:rPr>
              <a:t>第一个层次是理论创新；第二层次是应用创新；第三层次是证据创新；第四层次是科普。</a:t>
            </a:r>
            <a:r>
              <a:rPr lang="zh-CN" sz="2800" b="1" smtClean="0">
                <a:solidFill>
                  <a:srgbClr val="6666FF"/>
                </a:solidFill>
                <a:latin typeface="宋体" pitchFamily="2" charset="-122"/>
              </a:rPr>
              <a:t> </a:t>
            </a:r>
          </a:p>
        </p:txBody>
      </p:sp>
    </p:spTree>
  </p:cSld>
  <p:clrMapOvr>
    <a:masterClrMapping/>
  </p:clrMapOvr>
  <p:transition>
    <p:fade/>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2"/>
          <p:cNvSpPr>
            <a:spLocks noGrp="1" noChangeArrowheads="1"/>
          </p:cNvSpPr>
          <p:nvPr>
            <p:ph type="title" idx="4294967295"/>
          </p:nvPr>
        </p:nvSpPr>
        <p:spPr>
          <a:xfrm>
            <a:off x="1150938" y="161925"/>
            <a:ext cx="7793037" cy="1095375"/>
          </a:xfrm>
        </p:spPr>
        <p:txBody>
          <a:bodyPr anchor="b"/>
          <a:lstStyle/>
          <a:p>
            <a:pPr eaLnBrk="1" hangingPunct="1">
              <a:defRPr/>
            </a:pPr>
            <a:r>
              <a:rPr lang="zh-CN" sz="4400" b="1" smtClean="0">
                <a:solidFill>
                  <a:srgbClr val="310704"/>
                </a:solidFill>
                <a:effectLst>
                  <a:outerShdw blurRad="38100" dist="38100" dir="2700000" algn="tl">
                    <a:srgbClr val="C0C0C0"/>
                  </a:outerShdw>
                </a:effectLst>
                <a:latin typeface="方正姚体" pitchFamily="2" charset="-122"/>
                <a:ea typeface="黑体" pitchFamily="49" charset="-122"/>
              </a:rPr>
              <a:t>要能发现问题</a:t>
            </a:r>
          </a:p>
        </p:txBody>
      </p:sp>
      <p:sp>
        <p:nvSpPr>
          <p:cNvPr id="84995" name="Rectangle 3"/>
          <p:cNvSpPr>
            <a:spLocks noGrp="1" noChangeArrowheads="1"/>
          </p:cNvSpPr>
          <p:nvPr>
            <p:ph type="body" idx="4294967295"/>
          </p:nvPr>
        </p:nvSpPr>
        <p:spPr>
          <a:xfrm>
            <a:off x="1182688" y="1514475"/>
            <a:ext cx="7772400" cy="3086100"/>
          </a:xfrm>
        </p:spPr>
        <p:txBody>
          <a:bodyPr/>
          <a:lstStyle/>
          <a:p>
            <a:pPr eaLnBrk="1" hangingPunct="1"/>
            <a:r>
              <a:rPr lang="zh-CN" altLang="en-US" sz="2800" b="1" smtClean="0">
                <a:solidFill>
                  <a:srgbClr val="CC3300"/>
                </a:solidFill>
                <a:ea typeface="黑体" pitchFamily="49" charset="-122"/>
              </a:rPr>
              <a:t>阅读</a:t>
            </a:r>
            <a:r>
              <a:rPr lang="en-US" altLang="zh-CN" sz="2800" b="1" smtClean="0">
                <a:solidFill>
                  <a:srgbClr val="CC3300"/>
                </a:solidFill>
                <a:ea typeface="黑体" pitchFamily="49" charset="-122"/>
              </a:rPr>
              <a:t>《</a:t>
            </a:r>
            <a:r>
              <a:rPr lang="zh-CN" altLang="en-US" sz="2800" b="1" smtClean="0">
                <a:solidFill>
                  <a:srgbClr val="CC3300"/>
                </a:solidFill>
                <a:ea typeface="黑体" pitchFamily="49" charset="-122"/>
              </a:rPr>
              <a:t>中国教育学刊</a:t>
            </a:r>
            <a:r>
              <a:rPr lang="en-US" altLang="zh-CN" sz="2800" b="1" smtClean="0">
                <a:solidFill>
                  <a:srgbClr val="CC3300"/>
                </a:solidFill>
                <a:ea typeface="黑体" pitchFamily="49" charset="-122"/>
              </a:rPr>
              <a:t>》</a:t>
            </a:r>
            <a:r>
              <a:rPr lang="zh-CN" altLang="en-US" sz="2800" b="1" smtClean="0">
                <a:solidFill>
                  <a:srgbClr val="CC3300"/>
                </a:solidFill>
                <a:ea typeface="黑体" pitchFamily="49" charset="-122"/>
              </a:rPr>
              <a:t>，希望参加争鸣！</a:t>
            </a:r>
          </a:p>
        </p:txBody>
      </p:sp>
    </p:spTree>
  </p:cSld>
  <p:clrMapOvr>
    <a:masterClrMapping/>
  </p:clrMapOvr>
  <p:transition>
    <p:fade/>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2"/>
          <p:cNvSpPr>
            <a:spLocks noGrp="1" noChangeArrowheads="1"/>
          </p:cNvSpPr>
          <p:nvPr>
            <p:ph type="title" idx="4294967295"/>
          </p:nvPr>
        </p:nvSpPr>
        <p:spPr>
          <a:xfrm>
            <a:off x="323850" y="574675"/>
            <a:ext cx="8540750" cy="628650"/>
          </a:xfrm>
        </p:spPr>
        <p:txBody>
          <a:bodyPr anchor="b"/>
          <a:lstStyle/>
          <a:p>
            <a:pPr eaLnBrk="1" hangingPunct="1">
              <a:defRPr/>
            </a:pPr>
            <a:r>
              <a:rPr lang="zh-CN" sz="4400" b="1" smtClean="0">
                <a:solidFill>
                  <a:srgbClr val="310704"/>
                </a:solidFill>
                <a:effectLst>
                  <a:outerShdw blurRad="38100" dist="38100" dir="2700000" algn="tl">
                    <a:srgbClr val="C0C0C0"/>
                  </a:outerShdw>
                </a:effectLst>
                <a:latin typeface="黑体" pitchFamily="49" charset="-122"/>
                <a:ea typeface="黑体" pitchFamily="49" charset="-122"/>
              </a:rPr>
              <a:t>从“小现象”中发现“大问题”</a:t>
            </a:r>
          </a:p>
        </p:txBody>
      </p:sp>
      <p:sp>
        <p:nvSpPr>
          <p:cNvPr id="86019" name="Rectangle 3"/>
          <p:cNvSpPr>
            <a:spLocks noGrp="1" noChangeArrowheads="1"/>
          </p:cNvSpPr>
          <p:nvPr>
            <p:ph type="body" idx="4294967295"/>
          </p:nvPr>
        </p:nvSpPr>
        <p:spPr>
          <a:xfrm>
            <a:off x="1182688" y="1828800"/>
            <a:ext cx="6588125" cy="2393950"/>
          </a:xfrm>
        </p:spPr>
        <p:txBody>
          <a:bodyPr/>
          <a:lstStyle/>
          <a:p>
            <a:pPr eaLnBrk="1" hangingPunct="1">
              <a:lnSpc>
                <a:spcPct val="90000"/>
              </a:lnSpc>
            </a:pPr>
            <a:r>
              <a:rPr lang="zh-CN" sz="3400" b="1" smtClean="0">
                <a:solidFill>
                  <a:srgbClr val="CC3300"/>
                </a:solidFill>
                <a:latin typeface="黑体" pitchFamily="49" charset="-122"/>
                <a:ea typeface="黑体" pitchFamily="49" charset="-122"/>
              </a:rPr>
              <a:t>从教师最困惑的问题入手</a:t>
            </a:r>
          </a:p>
          <a:p>
            <a:pPr eaLnBrk="1" hangingPunct="1">
              <a:lnSpc>
                <a:spcPct val="90000"/>
              </a:lnSpc>
            </a:pPr>
            <a:r>
              <a:rPr lang="zh-CN" sz="3400" b="1" smtClean="0">
                <a:solidFill>
                  <a:srgbClr val="CC3300"/>
                </a:solidFill>
                <a:latin typeface="黑体" pitchFamily="49" charset="-122"/>
                <a:ea typeface="黑体" pitchFamily="49" charset="-122"/>
              </a:rPr>
              <a:t>从教学小现象入手</a:t>
            </a:r>
          </a:p>
          <a:p>
            <a:pPr eaLnBrk="1" hangingPunct="1">
              <a:lnSpc>
                <a:spcPct val="90000"/>
              </a:lnSpc>
            </a:pPr>
            <a:r>
              <a:rPr lang="zh-CN" sz="3400" b="1" smtClean="0">
                <a:solidFill>
                  <a:srgbClr val="CC3300"/>
                </a:solidFill>
                <a:latin typeface="黑体" pitchFamily="49" charset="-122"/>
                <a:ea typeface="黑体" pitchFamily="49" charset="-122"/>
              </a:rPr>
              <a:t>寻找解决问题的策略</a:t>
            </a:r>
          </a:p>
          <a:p>
            <a:pPr eaLnBrk="1" hangingPunct="1">
              <a:lnSpc>
                <a:spcPct val="90000"/>
              </a:lnSpc>
            </a:pPr>
            <a:r>
              <a:rPr lang="zh-CN" sz="3400" b="1" smtClean="0">
                <a:solidFill>
                  <a:srgbClr val="CC3300"/>
                </a:solidFill>
                <a:latin typeface="黑体" pitchFamily="49" charset="-122"/>
                <a:ea typeface="黑体" pitchFamily="49" charset="-122"/>
              </a:rPr>
              <a:t>提高课堂教学质量</a:t>
            </a:r>
          </a:p>
          <a:p>
            <a:pPr eaLnBrk="1" hangingPunct="1">
              <a:lnSpc>
                <a:spcPct val="90000"/>
              </a:lnSpc>
            </a:pPr>
            <a:r>
              <a:rPr lang="zh-CN" sz="1800" b="1" smtClean="0">
                <a:solidFill>
                  <a:srgbClr val="003300"/>
                </a:solidFill>
                <a:latin typeface="黑体" pitchFamily="49" charset="-122"/>
                <a:ea typeface="黑体" pitchFamily="49" charset="-122"/>
              </a:rPr>
              <a:t>负担的度？作业的量？有效教学“效”的评价？基准是什么？</a:t>
            </a:r>
          </a:p>
        </p:txBody>
      </p:sp>
    </p:spTree>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p:cNvSpPr>
            <a:spLocks noGrp="1" noChangeArrowheads="1"/>
          </p:cNvSpPr>
          <p:nvPr>
            <p:ph type="title" orient="vert"/>
          </p:nvPr>
        </p:nvSpPr>
        <p:spPr>
          <a:xfrm>
            <a:off x="6804025" y="-73025"/>
            <a:ext cx="2057400" cy="4425950"/>
          </a:xfrm>
        </p:spPr>
        <p:txBody>
          <a:bodyPr anchor="b"/>
          <a:lstStyle/>
          <a:p>
            <a:pPr algn="ctr" eaLnBrk="1" hangingPunct="1">
              <a:defRPr/>
            </a:pPr>
            <a:r>
              <a:rPr lang="zh-CN" sz="4000" b="1" smtClean="0">
                <a:solidFill>
                  <a:srgbClr val="310704"/>
                </a:solidFill>
                <a:effectLst>
                  <a:outerShdw blurRad="38100" dist="38100" dir="2700000" algn="tl">
                    <a:srgbClr val="C0C0C0"/>
                  </a:outerShdw>
                </a:effectLst>
                <a:latin typeface="黑体" pitchFamily="49" charset="-122"/>
                <a:ea typeface="黑体" pitchFamily="49" charset="-122"/>
              </a:rPr>
              <a:t>目     的</a:t>
            </a:r>
          </a:p>
        </p:txBody>
      </p:sp>
      <p:sp>
        <p:nvSpPr>
          <p:cNvPr id="52227" name="Rectangle 3"/>
          <p:cNvSpPr>
            <a:spLocks noGrp="1" noChangeArrowheads="1"/>
          </p:cNvSpPr>
          <p:nvPr>
            <p:ph type="body" orient="vert" idx="1"/>
          </p:nvPr>
        </p:nvSpPr>
        <p:spPr>
          <a:xfrm>
            <a:off x="827088" y="484188"/>
            <a:ext cx="6019800" cy="4441825"/>
          </a:xfrm>
        </p:spPr>
        <p:txBody>
          <a:bodyPr/>
          <a:lstStyle/>
          <a:p>
            <a:pPr eaLnBrk="1" hangingPunct="1">
              <a:defRPr/>
            </a:pPr>
            <a:r>
              <a:rPr lang="zh-CN" altLang="en-US" sz="2400" b="1" smtClean="0">
                <a:solidFill>
                  <a:srgbClr val="CC3300"/>
                </a:solidFill>
                <a:effectLst>
                  <a:outerShdw blurRad="38100" dist="38100" dir="2700000" algn="tl">
                    <a:srgbClr val="C0C0C0"/>
                  </a:outerShdw>
                </a:effectLst>
                <a:ea typeface="黑体" pitchFamily="49" charset="-122"/>
              </a:rPr>
              <a:t>教育的目的？</a:t>
            </a:r>
          </a:p>
          <a:p>
            <a:pPr eaLnBrk="1" hangingPunct="1">
              <a:defRPr/>
            </a:pPr>
            <a:r>
              <a:rPr lang="zh-CN" altLang="en-US" sz="2400" b="1" smtClean="0">
                <a:solidFill>
                  <a:srgbClr val="CC3300"/>
                </a:solidFill>
                <a:effectLst>
                  <a:outerShdw blurRad="38100" dist="38100" dir="2700000" algn="tl">
                    <a:srgbClr val="C0C0C0"/>
                  </a:outerShdw>
                </a:effectLst>
                <a:ea typeface="黑体" pitchFamily="49" charset="-122"/>
              </a:rPr>
              <a:t>教育研究的目的？</a:t>
            </a:r>
          </a:p>
          <a:p>
            <a:pPr eaLnBrk="1" hangingPunct="1">
              <a:defRPr/>
            </a:pPr>
            <a:r>
              <a:rPr lang="en-US" sz="2400" b="1" smtClean="0">
                <a:solidFill>
                  <a:srgbClr val="CC3300"/>
                </a:solidFill>
                <a:effectLst>
                  <a:outerShdw blurRad="38100" dist="38100" dir="2700000" algn="tl">
                    <a:srgbClr val="C0C0C0"/>
                  </a:outerShdw>
                </a:effectLst>
                <a:ea typeface="黑体" pitchFamily="49" charset="-122"/>
              </a:rPr>
              <a:t>《</a:t>
            </a:r>
            <a:r>
              <a:rPr lang="zh-CN" altLang="en-US" sz="2400" b="1" smtClean="0">
                <a:solidFill>
                  <a:srgbClr val="CC3300"/>
                </a:solidFill>
                <a:effectLst>
                  <a:outerShdw blurRad="38100" dist="38100" dir="2700000" algn="tl">
                    <a:srgbClr val="C0C0C0"/>
                  </a:outerShdw>
                </a:effectLst>
                <a:ea typeface="黑体" pitchFamily="49" charset="-122"/>
              </a:rPr>
              <a:t>中国教育学刊</a:t>
            </a:r>
            <a:r>
              <a:rPr lang="en-US" sz="2400" b="1" smtClean="0">
                <a:solidFill>
                  <a:srgbClr val="CC3300"/>
                </a:solidFill>
                <a:effectLst>
                  <a:outerShdw blurRad="38100" dist="38100" dir="2700000" algn="tl">
                    <a:srgbClr val="C0C0C0"/>
                  </a:outerShdw>
                </a:effectLst>
                <a:ea typeface="黑体" pitchFamily="49" charset="-122"/>
              </a:rPr>
              <a:t>》</a:t>
            </a:r>
            <a:r>
              <a:rPr lang="zh-CN" altLang="en-US" sz="2400" b="1" smtClean="0">
                <a:solidFill>
                  <a:srgbClr val="CC3300"/>
                </a:solidFill>
                <a:effectLst>
                  <a:outerShdw blurRad="38100" dist="38100" dir="2700000" algn="tl">
                    <a:srgbClr val="C0C0C0"/>
                  </a:outerShdw>
                </a:effectLst>
                <a:ea typeface="黑体" pitchFamily="49" charset="-122"/>
              </a:rPr>
              <a:t>的目标？</a:t>
            </a:r>
          </a:p>
        </p:txBody>
      </p:sp>
    </p:spTree>
  </p:cSld>
  <p:clrMapOvr>
    <a:masterClrMapping/>
  </p:clrMapOvr>
  <p:transition>
    <p:cut/>
    <p:sndAc>
      <p:stSnd>
        <p:snd r:embed="rId2" name="chimes.wav"/>
      </p:stSnd>
    </p:sndAc>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Text Box 2"/>
          <p:cNvSpPr txBox="1">
            <a:spLocks noChangeArrowheads="1"/>
          </p:cNvSpPr>
          <p:nvPr/>
        </p:nvSpPr>
        <p:spPr bwMode="auto">
          <a:xfrm>
            <a:off x="3348038" y="250825"/>
            <a:ext cx="5472112" cy="577850"/>
          </a:xfrm>
          <a:prstGeom prst="rect">
            <a:avLst/>
          </a:prstGeom>
          <a:noFill/>
          <a:ln w="9525">
            <a:noFill/>
            <a:miter lim="800000"/>
            <a:headEnd/>
            <a:tailEnd/>
          </a:ln>
        </p:spPr>
        <p:txBody>
          <a:bodyPr>
            <a:spAutoFit/>
          </a:bodyPr>
          <a:lstStyle/>
          <a:p>
            <a:pPr indent="304800" eaLnBrk="0" hangingPunct="0">
              <a:spcBef>
                <a:spcPct val="10000"/>
              </a:spcBef>
              <a:defRPr/>
            </a:pPr>
            <a:r>
              <a:rPr lang="zh-CN" altLang="en-US" sz="3200" b="1">
                <a:solidFill>
                  <a:srgbClr val="310704"/>
                </a:solidFill>
                <a:effectLst>
                  <a:outerShdw blurRad="38100" dist="38100" dir="2700000" algn="tl">
                    <a:srgbClr val="C0C0C0"/>
                  </a:outerShdw>
                </a:effectLst>
                <a:latin typeface="黑体" pitchFamily="49" charset="-122"/>
                <a:ea typeface="黑体" pitchFamily="49" charset="-122"/>
              </a:rPr>
              <a:t>人们花钱办事有</a:t>
            </a:r>
            <a:r>
              <a:rPr lang="en-US" sz="3200" b="1">
                <a:solidFill>
                  <a:srgbClr val="310704"/>
                </a:solidFill>
                <a:effectLst>
                  <a:outerShdw blurRad="38100" dist="38100" dir="2700000" algn="tl">
                    <a:srgbClr val="C0C0C0"/>
                  </a:outerShdw>
                </a:effectLst>
                <a:latin typeface="黑体" pitchFamily="49" charset="-122"/>
                <a:ea typeface="黑体" pitchFamily="49" charset="-122"/>
              </a:rPr>
              <a:t>4</a:t>
            </a:r>
            <a:r>
              <a:rPr lang="zh-CN" altLang="en-US" sz="3200" b="1">
                <a:solidFill>
                  <a:srgbClr val="310704"/>
                </a:solidFill>
                <a:effectLst>
                  <a:outerShdw blurRad="38100" dist="38100" dir="2700000" algn="tl">
                    <a:srgbClr val="C0C0C0"/>
                  </a:outerShdw>
                </a:effectLst>
                <a:latin typeface="黑体" pitchFamily="49" charset="-122"/>
                <a:ea typeface="黑体" pitchFamily="49" charset="-122"/>
              </a:rPr>
              <a:t>种情形：</a:t>
            </a:r>
          </a:p>
        </p:txBody>
      </p:sp>
      <p:sp>
        <p:nvSpPr>
          <p:cNvPr id="78851" name="Text Box 3"/>
          <p:cNvSpPr txBox="1">
            <a:spLocks noChangeArrowheads="1"/>
          </p:cNvSpPr>
          <p:nvPr/>
        </p:nvSpPr>
        <p:spPr bwMode="auto">
          <a:xfrm>
            <a:off x="215900" y="3810000"/>
            <a:ext cx="3276600" cy="1371600"/>
          </a:xfrm>
          <a:prstGeom prst="rect">
            <a:avLst/>
          </a:prstGeom>
          <a:noFill/>
          <a:ln w="9525">
            <a:noFill/>
            <a:miter lim="800000"/>
            <a:headEnd/>
            <a:tailEnd/>
          </a:ln>
        </p:spPr>
        <p:txBody>
          <a:bodyPr>
            <a:spAutoFit/>
          </a:bodyPr>
          <a:lstStyle/>
          <a:p>
            <a:pPr indent="304800" eaLnBrk="0" hangingPunct="0">
              <a:spcBef>
                <a:spcPct val="50000"/>
              </a:spcBef>
            </a:pPr>
            <a:r>
              <a:rPr lang="en-US" altLang="zh-CN" sz="2800" b="1">
                <a:latin typeface="隶书" pitchFamily="49" charset="-122"/>
                <a:ea typeface="隶书" pitchFamily="49" charset="-122"/>
              </a:rPr>
              <a:t>  1976</a:t>
            </a:r>
            <a:r>
              <a:rPr lang="zh-CN" altLang="en-US" sz="2800" b="1">
                <a:latin typeface="隶书" pitchFamily="49" charset="-122"/>
                <a:ea typeface="隶书" pitchFamily="49" charset="-122"/>
              </a:rPr>
              <a:t>年诺贝尔经济学奖获得者米米尔顿</a:t>
            </a:r>
            <a:r>
              <a:rPr lang="zh-CN" altLang="en-US" sz="1600" b="1">
                <a:latin typeface="隶书" pitchFamily="49" charset="-122"/>
                <a:ea typeface="隶书" pitchFamily="49" charset="-122"/>
                <a:sym typeface="Wingdings" pitchFamily="2" charset="2"/>
              </a:rPr>
              <a:t></a:t>
            </a:r>
            <a:r>
              <a:rPr lang="zh-CN" altLang="en-US" sz="2800" b="1">
                <a:latin typeface="隶书" pitchFamily="49" charset="-122"/>
                <a:ea typeface="隶书" pitchFamily="49" charset="-122"/>
              </a:rPr>
              <a:t>弗里德曼</a:t>
            </a:r>
          </a:p>
        </p:txBody>
      </p:sp>
      <p:sp>
        <p:nvSpPr>
          <p:cNvPr id="78852" name="Rectangle 4"/>
          <p:cNvSpPr>
            <a:spLocks noChangeArrowheads="1"/>
          </p:cNvSpPr>
          <p:nvPr/>
        </p:nvSpPr>
        <p:spPr bwMode="auto">
          <a:xfrm>
            <a:off x="3059113" y="736600"/>
            <a:ext cx="5651500" cy="1139825"/>
          </a:xfrm>
          <a:prstGeom prst="rect">
            <a:avLst/>
          </a:prstGeom>
          <a:noFill/>
          <a:ln w="9525">
            <a:noFill/>
            <a:miter lim="800000"/>
            <a:headEnd/>
            <a:tailEnd/>
          </a:ln>
        </p:spPr>
        <p:txBody>
          <a:bodyPr>
            <a:spAutoFit/>
          </a:bodyPr>
          <a:lstStyle/>
          <a:p>
            <a:pPr indent="304800" algn="ctr" eaLnBrk="0" hangingPunct="0">
              <a:spcBef>
                <a:spcPct val="15000"/>
              </a:spcBef>
              <a:defRPr/>
            </a:pPr>
            <a:r>
              <a:rPr lang="en-US" sz="3200" b="1">
                <a:solidFill>
                  <a:srgbClr val="CC3300"/>
                </a:solidFill>
                <a:effectLst>
                  <a:outerShdw blurRad="38100" dist="38100" dir="2700000" algn="tl">
                    <a:srgbClr val="C0C0C0"/>
                  </a:outerShdw>
                </a:effectLst>
                <a:latin typeface="宋体" pitchFamily="2" charset="-122"/>
              </a:rPr>
              <a:t>①</a:t>
            </a:r>
            <a:r>
              <a:rPr lang="zh-CN" altLang="en-US" sz="3200" b="1">
                <a:solidFill>
                  <a:srgbClr val="CC3300"/>
                </a:solidFill>
                <a:effectLst>
                  <a:outerShdw blurRad="38100" dist="38100" dir="2700000" algn="tl">
                    <a:srgbClr val="C0C0C0"/>
                  </a:outerShdw>
                </a:effectLst>
                <a:latin typeface="宋体" pitchFamily="2" charset="-122"/>
              </a:rPr>
              <a:t>用别人的钱办别人的事，      </a:t>
            </a:r>
          </a:p>
          <a:p>
            <a:pPr indent="304800" algn="ctr" eaLnBrk="0" hangingPunct="0">
              <a:spcBef>
                <a:spcPct val="15000"/>
              </a:spcBef>
              <a:defRPr/>
            </a:pPr>
            <a:r>
              <a:rPr lang="zh-CN" altLang="en-US" sz="3200" b="1">
                <a:solidFill>
                  <a:srgbClr val="CC3300"/>
                </a:solidFill>
                <a:effectLst>
                  <a:outerShdw blurRad="38100" dist="38100" dir="2700000" algn="tl">
                    <a:srgbClr val="C0C0C0"/>
                  </a:outerShdw>
                </a:effectLst>
                <a:latin typeface="宋体" pitchFamily="2" charset="-122"/>
              </a:rPr>
              <a:t>不讲节约也不讲效果； </a:t>
            </a:r>
          </a:p>
        </p:txBody>
      </p:sp>
      <p:sp>
        <p:nvSpPr>
          <p:cNvPr id="78853" name="Text Box 5"/>
          <p:cNvSpPr txBox="1">
            <a:spLocks noChangeArrowheads="1"/>
          </p:cNvSpPr>
          <p:nvPr/>
        </p:nvSpPr>
        <p:spPr bwMode="auto">
          <a:xfrm>
            <a:off x="3128963" y="1565275"/>
            <a:ext cx="5508625" cy="584200"/>
          </a:xfrm>
          <a:prstGeom prst="rect">
            <a:avLst/>
          </a:prstGeom>
          <a:noFill/>
          <a:ln w="9525">
            <a:noFill/>
            <a:miter lim="800000"/>
            <a:headEnd/>
            <a:tailEnd/>
          </a:ln>
        </p:spPr>
        <p:txBody>
          <a:bodyPr>
            <a:spAutoFit/>
          </a:bodyPr>
          <a:lstStyle/>
          <a:p>
            <a:pPr indent="304800" algn="ctr" eaLnBrk="0" hangingPunct="0">
              <a:spcBef>
                <a:spcPct val="50000"/>
              </a:spcBef>
            </a:pPr>
            <a:r>
              <a:rPr lang="zh-CN" altLang="en-US" sz="3200">
                <a:latin typeface="隶书" pitchFamily="49" charset="-122"/>
                <a:ea typeface="隶书" pitchFamily="49" charset="-122"/>
              </a:rPr>
              <a:t>，只讲效果不讲节约；</a:t>
            </a:r>
          </a:p>
        </p:txBody>
      </p:sp>
      <p:sp>
        <p:nvSpPr>
          <p:cNvPr id="78854" name="Text Box 6"/>
          <p:cNvSpPr txBox="1">
            <a:spLocks noChangeArrowheads="1"/>
          </p:cNvSpPr>
          <p:nvPr/>
        </p:nvSpPr>
        <p:spPr bwMode="auto">
          <a:xfrm>
            <a:off x="3127375" y="1428750"/>
            <a:ext cx="5545138" cy="584200"/>
          </a:xfrm>
          <a:prstGeom prst="rect">
            <a:avLst/>
          </a:prstGeom>
          <a:noFill/>
          <a:ln w="9525">
            <a:noFill/>
            <a:miter lim="800000"/>
            <a:headEnd/>
            <a:tailEnd/>
          </a:ln>
        </p:spPr>
        <p:txBody>
          <a:bodyPr>
            <a:spAutoFit/>
          </a:bodyPr>
          <a:lstStyle/>
          <a:p>
            <a:pPr indent="304800" algn="ctr" eaLnBrk="0" hangingPunct="0">
              <a:spcBef>
                <a:spcPct val="50000"/>
              </a:spcBef>
            </a:pPr>
            <a:r>
              <a:rPr lang="zh-CN" altLang="en-US" sz="3200">
                <a:latin typeface="隶书" pitchFamily="49" charset="-122"/>
                <a:ea typeface="隶书" pitchFamily="49" charset="-122"/>
              </a:rPr>
              <a:t>事，只讲节约不讲效果；</a:t>
            </a:r>
          </a:p>
        </p:txBody>
      </p:sp>
      <p:sp>
        <p:nvSpPr>
          <p:cNvPr id="78855" name="Text Box 7"/>
          <p:cNvSpPr txBox="1">
            <a:spLocks noChangeArrowheads="1"/>
          </p:cNvSpPr>
          <p:nvPr/>
        </p:nvSpPr>
        <p:spPr bwMode="auto">
          <a:xfrm>
            <a:off x="3179763" y="3327400"/>
            <a:ext cx="5473700" cy="1128713"/>
          </a:xfrm>
          <a:prstGeom prst="rect">
            <a:avLst/>
          </a:prstGeom>
          <a:noFill/>
          <a:ln w="9525">
            <a:noFill/>
            <a:miter lim="800000"/>
            <a:headEnd/>
            <a:tailEnd/>
          </a:ln>
        </p:spPr>
        <p:txBody>
          <a:bodyPr>
            <a:spAutoFit/>
          </a:bodyPr>
          <a:lstStyle/>
          <a:p>
            <a:pPr indent="304800" algn="ctr" eaLnBrk="0" hangingPunct="0">
              <a:spcBef>
                <a:spcPct val="50000"/>
              </a:spcBef>
            </a:pPr>
            <a:r>
              <a:rPr lang="en-US" altLang="zh-CN" sz="3600">
                <a:latin typeface="隶书" pitchFamily="49" charset="-122"/>
                <a:ea typeface="隶书" pitchFamily="49" charset="-122"/>
              </a:rPr>
              <a:t>④</a:t>
            </a:r>
            <a:r>
              <a:rPr lang="zh-CN" altLang="en-US" sz="3200">
                <a:latin typeface="隶书" pitchFamily="49" charset="-122"/>
                <a:ea typeface="隶书" pitchFamily="49" charset="-122"/>
              </a:rPr>
              <a:t>用自己的钱办自己的事，既讲节约又讲效果。</a:t>
            </a:r>
          </a:p>
        </p:txBody>
      </p:sp>
      <p:pic>
        <p:nvPicPr>
          <p:cNvPr id="78856" name="Picture 8" descr="frdm12"/>
          <p:cNvPicPr>
            <a:picLocks noChangeAspect="1" noChangeArrowheads="1"/>
          </p:cNvPicPr>
          <p:nvPr/>
        </p:nvPicPr>
        <p:blipFill>
          <a:blip r:embed="rId2">
            <a:lum bright="-2000"/>
          </a:blip>
          <a:srcRect/>
          <a:stretch>
            <a:fillRect/>
          </a:stretch>
        </p:blipFill>
        <p:spPr bwMode="auto">
          <a:xfrm>
            <a:off x="34925" y="0"/>
            <a:ext cx="3425825" cy="3857625"/>
          </a:xfrm>
          <a:prstGeom prst="rect">
            <a:avLst/>
          </a:prstGeom>
          <a:noFill/>
          <a:ln w="9525">
            <a:noFill/>
            <a:miter lim="800000"/>
            <a:headEnd/>
            <a:tailEnd/>
          </a:ln>
        </p:spPr>
      </p:pic>
      <p:sp>
        <p:nvSpPr>
          <p:cNvPr id="87049" name="矩形 8"/>
          <p:cNvSpPr>
            <a:spLocks noChangeArrowheads="1"/>
          </p:cNvSpPr>
          <p:nvPr/>
        </p:nvSpPr>
        <p:spPr bwMode="auto">
          <a:xfrm>
            <a:off x="2286000" y="1857375"/>
            <a:ext cx="6858000" cy="400050"/>
          </a:xfrm>
          <a:prstGeom prst="rect">
            <a:avLst/>
          </a:prstGeom>
          <a:noFill/>
          <a:ln w="9525">
            <a:noFill/>
            <a:miter lim="800000"/>
            <a:headEnd/>
            <a:tailEnd/>
          </a:ln>
        </p:spPr>
        <p:txBody>
          <a:bodyPr>
            <a:spAutoFit/>
          </a:bodyPr>
          <a:lstStyle/>
          <a:p>
            <a:pPr indent="304800" algn="ctr" eaLnBrk="0" hangingPunct="0">
              <a:spcBef>
                <a:spcPct val="50000"/>
              </a:spcBef>
            </a:pPr>
            <a:r>
              <a:rPr kumimoji="1" lang="en-US" altLang="zh-CN" sz="2000">
                <a:latin typeface="隶书" pitchFamily="49" charset="-122"/>
                <a:ea typeface="隶书" pitchFamily="49" charset="-122"/>
              </a:rPr>
              <a:t>②</a:t>
            </a:r>
            <a:r>
              <a:rPr kumimoji="1" lang="zh-CN" altLang="en-US">
                <a:latin typeface="隶书" pitchFamily="49" charset="-122"/>
                <a:ea typeface="隶书" pitchFamily="49" charset="-122"/>
              </a:rPr>
              <a:t>用别人的钱办自己的事，只讲效果不讲节约；</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78856"/>
                                        </p:tgtEl>
                                        <p:attrNameLst>
                                          <p:attrName>style.visibility</p:attrName>
                                        </p:attrNameLst>
                                      </p:cBhvr>
                                      <p:to>
                                        <p:strVal val="visible"/>
                                      </p:to>
                                    </p:set>
                                    <p:animEffect transition="in" filter="wipe(left)">
                                      <p:cBhvr>
                                        <p:cTn id="7" dur="500"/>
                                        <p:tgtEl>
                                          <p:spTgt spid="78856"/>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78851"/>
                                        </p:tgtEl>
                                        <p:attrNameLst>
                                          <p:attrName>style.visibility</p:attrName>
                                        </p:attrNameLst>
                                      </p:cBhvr>
                                      <p:to>
                                        <p:strVal val="visible"/>
                                      </p:to>
                                    </p:set>
                                    <p:animEffect transition="in" filter="wipe(left)">
                                      <p:cBhvr>
                                        <p:cTn id="12" dur="500"/>
                                        <p:tgtEl>
                                          <p:spTgt spid="78851"/>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78850"/>
                                        </p:tgtEl>
                                        <p:attrNameLst>
                                          <p:attrName>style.visibility</p:attrName>
                                        </p:attrNameLst>
                                      </p:cBhvr>
                                      <p:to>
                                        <p:strVal val="visible"/>
                                      </p:to>
                                    </p:set>
                                    <p:animEffect transition="in" filter="wipe(left)">
                                      <p:cBhvr>
                                        <p:cTn id="17" dur="500"/>
                                        <p:tgtEl>
                                          <p:spTgt spid="78850"/>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78852"/>
                                        </p:tgtEl>
                                        <p:attrNameLst>
                                          <p:attrName>style.visibility</p:attrName>
                                        </p:attrNameLst>
                                      </p:cBhvr>
                                      <p:to>
                                        <p:strVal val="visible"/>
                                      </p:to>
                                    </p:set>
                                    <p:animEffect transition="in" filter="wipe(left)">
                                      <p:cBhvr>
                                        <p:cTn id="22" dur="500"/>
                                        <p:tgtEl>
                                          <p:spTgt spid="78852"/>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78853"/>
                                        </p:tgtEl>
                                        <p:attrNameLst>
                                          <p:attrName>style.visibility</p:attrName>
                                        </p:attrNameLst>
                                      </p:cBhvr>
                                      <p:to>
                                        <p:strVal val="visible"/>
                                      </p:to>
                                    </p:set>
                                    <p:animEffect transition="in" filter="wipe(left)">
                                      <p:cBhvr>
                                        <p:cTn id="27" dur="500"/>
                                        <p:tgtEl>
                                          <p:spTgt spid="78853"/>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grpId="0" nodeType="clickEffect">
                                  <p:stCondLst>
                                    <p:cond delay="0"/>
                                  </p:stCondLst>
                                  <p:childTnLst>
                                    <p:set>
                                      <p:cBhvr>
                                        <p:cTn id="31" dur="1" fill="hold">
                                          <p:stCondLst>
                                            <p:cond delay="0"/>
                                          </p:stCondLst>
                                        </p:cTn>
                                        <p:tgtEl>
                                          <p:spTgt spid="78854"/>
                                        </p:tgtEl>
                                        <p:attrNameLst>
                                          <p:attrName>style.visibility</p:attrName>
                                        </p:attrNameLst>
                                      </p:cBhvr>
                                      <p:to>
                                        <p:strVal val="visible"/>
                                      </p:to>
                                    </p:set>
                                    <p:animEffect transition="in" filter="wipe(left)">
                                      <p:cBhvr>
                                        <p:cTn id="32" dur="500"/>
                                        <p:tgtEl>
                                          <p:spTgt spid="78854"/>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8" fill="hold" grpId="0" nodeType="clickEffect">
                                  <p:stCondLst>
                                    <p:cond delay="0"/>
                                  </p:stCondLst>
                                  <p:childTnLst>
                                    <p:set>
                                      <p:cBhvr>
                                        <p:cTn id="36" dur="1" fill="hold">
                                          <p:stCondLst>
                                            <p:cond delay="0"/>
                                          </p:stCondLst>
                                        </p:cTn>
                                        <p:tgtEl>
                                          <p:spTgt spid="78855"/>
                                        </p:tgtEl>
                                        <p:attrNameLst>
                                          <p:attrName>style.visibility</p:attrName>
                                        </p:attrNameLst>
                                      </p:cBhvr>
                                      <p:to>
                                        <p:strVal val="visible"/>
                                      </p:to>
                                    </p:set>
                                    <p:animEffect transition="in" filter="wipe(left)">
                                      <p:cBhvr>
                                        <p:cTn id="37" dur="500"/>
                                        <p:tgtEl>
                                          <p:spTgt spid="7885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8850" grpId="0" autoUpdateAnimBg="0"/>
      <p:bldP spid="78851" grpId="0" autoUpdateAnimBg="0"/>
      <p:bldP spid="78852" grpId="0" autoUpdateAnimBg="0"/>
      <p:bldP spid="78853" grpId="0" autoUpdateAnimBg="0"/>
      <p:bldP spid="78854" grpId="0" autoUpdateAnimBg="0"/>
      <p:bldP spid="78855" grpId="0" autoUpdateAnimBg="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2"/>
          <p:cNvSpPr>
            <a:spLocks noGrp="1" noChangeArrowheads="1"/>
          </p:cNvSpPr>
          <p:nvPr>
            <p:ph type="title" idx="4294967295"/>
          </p:nvPr>
        </p:nvSpPr>
        <p:spPr>
          <a:xfrm>
            <a:off x="1150938" y="161925"/>
            <a:ext cx="7793037" cy="1095375"/>
          </a:xfrm>
        </p:spPr>
        <p:txBody>
          <a:bodyPr anchor="b"/>
          <a:lstStyle/>
          <a:p>
            <a:pPr eaLnBrk="1" hangingPunct="1">
              <a:defRPr/>
            </a:pPr>
            <a:r>
              <a:rPr lang="zh-CN" altLang="en-US" sz="4000" b="1" dirty="0" smtClean="0">
                <a:solidFill>
                  <a:schemeClr val="tx1"/>
                </a:solidFill>
              </a:rPr>
              <a:t>金童玉女与如来佛？</a:t>
            </a:r>
            <a:endParaRPr lang="zh-CN" sz="4000" b="1" dirty="0" smtClean="0">
              <a:solidFill>
                <a:schemeClr val="tx1"/>
              </a:solidFill>
              <a:effectLst>
                <a:outerShdw blurRad="38100" dist="38100" dir="2700000" algn="tl">
                  <a:srgbClr val="C0C0C0"/>
                </a:outerShdw>
              </a:effectLst>
              <a:ea typeface="黑体" pitchFamily="49" charset="-122"/>
            </a:endParaRPr>
          </a:p>
        </p:txBody>
      </p:sp>
      <p:sp>
        <p:nvSpPr>
          <p:cNvPr id="88067" name="Rectangle 3"/>
          <p:cNvSpPr>
            <a:spLocks noGrp="1" noChangeArrowheads="1"/>
          </p:cNvSpPr>
          <p:nvPr>
            <p:ph type="body" idx="4294967295"/>
          </p:nvPr>
        </p:nvSpPr>
        <p:spPr>
          <a:xfrm>
            <a:off x="1182688" y="1514475"/>
            <a:ext cx="7772400" cy="3086100"/>
          </a:xfrm>
        </p:spPr>
        <p:txBody>
          <a:bodyPr/>
          <a:lstStyle/>
          <a:p>
            <a:pPr eaLnBrk="1" hangingPunct="1"/>
            <a:r>
              <a:rPr lang="zh-CN" sz="2800" b="1" dirty="0" smtClean="0">
                <a:solidFill>
                  <a:srgbClr val="CC3300"/>
                </a:solidFill>
              </a:rPr>
              <a:t>成都市四姑娘山有个小庙，香火旺盛。禅会前一天供奉的如来佛倒地而碎了。小和尚惊慌失措，老和尚安排把如来佛两边的金童玉女像进行了调整：金童坐在如来佛的位子，玉女搬到仓库。大家都认为矮小的金童嬉皮笑脸，那能够充当如来佛。</a:t>
            </a:r>
          </a:p>
          <a:p>
            <a:pPr eaLnBrk="1" hangingPunct="1"/>
            <a:r>
              <a:rPr lang="zh-CN" b="1" dirty="0" smtClean="0">
                <a:solidFill>
                  <a:srgbClr val="CC3300"/>
                </a:solidFill>
              </a:rPr>
              <a:t>结果：？</a:t>
            </a:r>
          </a:p>
        </p:txBody>
      </p:sp>
    </p:spTree>
  </p:cSld>
  <p:clrMapOvr>
    <a:masterClrMapping/>
  </p:clrMapOvr>
  <p:transition>
    <p:fade/>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Rectangle 2"/>
          <p:cNvSpPr>
            <a:spLocks noGrp="1" noChangeArrowheads="1"/>
          </p:cNvSpPr>
          <p:nvPr>
            <p:ph type="title" idx="4294967295"/>
          </p:nvPr>
        </p:nvSpPr>
        <p:spPr>
          <a:xfrm>
            <a:off x="762000" y="857250"/>
            <a:ext cx="8001000" cy="857250"/>
          </a:xfrm>
        </p:spPr>
        <p:txBody>
          <a:bodyPr anchor="b"/>
          <a:lstStyle/>
          <a:p>
            <a:pPr eaLnBrk="1" hangingPunct="1"/>
            <a:r>
              <a:rPr lang="zh-CN" sz="4400" smtClean="0">
                <a:ea typeface="隶书" pitchFamily="49" charset="-122"/>
              </a:rPr>
              <a:t>研究的注意事项</a:t>
            </a:r>
            <a:br>
              <a:rPr lang="zh-CN" sz="4400" smtClean="0">
                <a:ea typeface="隶书" pitchFamily="49" charset="-122"/>
              </a:rPr>
            </a:br>
            <a:endParaRPr lang="zh-CN" sz="4400" smtClean="0">
              <a:ea typeface="隶书" pitchFamily="49" charset="-122"/>
            </a:endParaRPr>
          </a:p>
        </p:txBody>
      </p:sp>
      <p:sp>
        <p:nvSpPr>
          <p:cNvPr id="89091" name="Rectangle 3"/>
          <p:cNvSpPr>
            <a:spLocks noGrp="1" noChangeArrowheads="1"/>
          </p:cNvSpPr>
          <p:nvPr>
            <p:ph type="body" idx="4294967295"/>
          </p:nvPr>
        </p:nvSpPr>
        <p:spPr>
          <a:xfrm>
            <a:off x="1182688" y="1514475"/>
            <a:ext cx="7772400" cy="3086100"/>
          </a:xfrm>
        </p:spPr>
        <p:txBody>
          <a:bodyPr/>
          <a:lstStyle/>
          <a:p>
            <a:pPr eaLnBrk="1" hangingPunct="1"/>
            <a:r>
              <a:rPr lang="zh-CN" sz="3600" b="1" smtClean="0"/>
              <a:t>１、资源保障</a:t>
            </a:r>
          </a:p>
          <a:p>
            <a:pPr eaLnBrk="1" hangingPunct="1"/>
            <a:r>
              <a:rPr lang="zh-CN" sz="3600" b="1" smtClean="0"/>
              <a:t>２、４个一</a:t>
            </a:r>
          </a:p>
          <a:p>
            <a:pPr eaLnBrk="1" hangingPunct="1"/>
            <a:r>
              <a:rPr lang="zh-CN" sz="3600" b="1" smtClean="0"/>
              <a:t>３、４个一切</a:t>
            </a:r>
          </a:p>
          <a:p>
            <a:pPr eaLnBrk="1" hangingPunct="1">
              <a:spcBef>
                <a:spcPts val="300"/>
              </a:spcBef>
              <a:spcAft>
                <a:spcPts val="300"/>
              </a:spcAft>
            </a:pPr>
            <a:r>
              <a:rPr lang="zh-CN" sz="4400" b="1" smtClean="0">
                <a:solidFill>
                  <a:schemeClr val="tx1"/>
                </a:solidFill>
                <a:latin typeface="楷体_GB2312" pitchFamily="1" charset="-122"/>
                <a:ea typeface="楷体_GB2312" pitchFamily="1" charset="-122"/>
              </a:rPr>
              <a:t>基于事实的研究方法</a:t>
            </a:r>
            <a:endParaRPr lang="zh-CN" smtClean="0">
              <a:solidFill>
                <a:schemeClr val="tx1"/>
              </a:solidFill>
              <a:latin typeface="楷体_GB2312" pitchFamily="1" charset="-122"/>
              <a:ea typeface="楷体_GB2312" pitchFamily="1" charset="-122"/>
            </a:endParaRPr>
          </a:p>
          <a:p>
            <a:pPr eaLnBrk="1" hangingPunct="1">
              <a:lnSpc>
                <a:spcPct val="160000"/>
              </a:lnSpc>
              <a:spcBef>
                <a:spcPts val="300"/>
              </a:spcBef>
              <a:spcAft>
                <a:spcPts val="300"/>
              </a:spcAft>
              <a:buFont typeface="Arial" pitchFamily="34" charset="0"/>
              <a:buNone/>
            </a:pPr>
            <a:r>
              <a:rPr lang="zh-CN" sz="2400" b="1" smtClean="0">
                <a:solidFill>
                  <a:srgbClr val="006600"/>
                </a:solidFill>
                <a:latin typeface="楷体_GB2312" pitchFamily="1" charset="-122"/>
                <a:ea typeface="楷体_GB2312" pitchFamily="1" charset="-122"/>
              </a:rPr>
              <a:t>  有效决策是建立在数据和信息分析的基础上</a:t>
            </a:r>
            <a:r>
              <a:rPr lang="zh-CN" sz="2400" b="1" smtClean="0">
                <a:latin typeface="楷体_GB2312" pitchFamily="1" charset="-122"/>
                <a:ea typeface="楷体_GB2312" pitchFamily="1" charset="-122"/>
              </a:rPr>
              <a:t>。</a:t>
            </a:r>
          </a:p>
        </p:txBody>
      </p:sp>
      <p:pic>
        <p:nvPicPr>
          <p:cNvPr id="89092" name="Picture 4" descr="NA01441_"/>
          <p:cNvPicPr>
            <a:picLocks noChangeAspect="1" noChangeArrowheads="1"/>
          </p:cNvPicPr>
          <p:nvPr/>
        </p:nvPicPr>
        <p:blipFill>
          <a:blip r:embed="rId2"/>
          <a:srcRect/>
          <a:stretch>
            <a:fillRect/>
          </a:stretch>
        </p:blipFill>
        <p:spPr bwMode="auto">
          <a:xfrm>
            <a:off x="6324600" y="0"/>
            <a:ext cx="3048000" cy="51435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Rectangle 2"/>
          <p:cNvSpPr>
            <a:spLocks noGrp="1" noChangeArrowheads="1"/>
          </p:cNvSpPr>
          <p:nvPr>
            <p:ph type="title" idx="4294967295"/>
          </p:nvPr>
        </p:nvSpPr>
        <p:spPr>
          <a:xfrm>
            <a:off x="0" y="171450"/>
            <a:ext cx="9144000" cy="889000"/>
          </a:xfrm>
        </p:spPr>
        <p:txBody>
          <a:bodyPr anchor="b"/>
          <a:lstStyle/>
          <a:p>
            <a:pPr eaLnBrk="1" hangingPunct="1"/>
            <a:endParaRPr lang="zh-CN" altLang="zh-CN" smtClean="0"/>
          </a:p>
        </p:txBody>
      </p:sp>
      <p:sp>
        <p:nvSpPr>
          <p:cNvPr id="90115" name="Rectangle 3"/>
          <p:cNvSpPr>
            <a:spLocks noGrp="1" noChangeArrowheads="1"/>
          </p:cNvSpPr>
          <p:nvPr>
            <p:ph type="body" idx="4294967295"/>
          </p:nvPr>
        </p:nvSpPr>
        <p:spPr>
          <a:xfrm>
            <a:off x="1182688" y="1438275"/>
            <a:ext cx="7772400" cy="2430463"/>
          </a:xfrm>
        </p:spPr>
        <p:txBody>
          <a:bodyPr/>
          <a:lstStyle/>
          <a:p>
            <a:pPr eaLnBrk="1" hangingPunct="1">
              <a:lnSpc>
                <a:spcPct val="90000"/>
              </a:lnSpc>
              <a:buFontTx/>
              <a:buNone/>
            </a:pPr>
            <a:r>
              <a:rPr lang="zh-CN" altLang="en-US" sz="4400" b="1" smtClean="0">
                <a:solidFill>
                  <a:schemeClr val="tx1"/>
                </a:solidFill>
                <a:ea typeface="黑体" pitchFamily="49" charset="-122"/>
              </a:rPr>
              <a:t>   主要讨论 ：</a:t>
            </a:r>
          </a:p>
          <a:p>
            <a:pPr eaLnBrk="1" hangingPunct="1">
              <a:lnSpc>
                <a:spcPct val="90000"/>
              </a:lnSpc>
              <a:buFontTx/>
              <a:buNone/>
            </a:pPr>
            <a:endParaRPr lang="zh-CN" altLang="en-US" sz="4400" b="1" smtClean="0">
              <a:solidFill>
                <a:schemeClr val="tx1"/>
              </a:solidFill>
              <a:ea typeface="黑体" pitchFamily="49" charset="-122"/>
            </a:endParaRPr>
          </a:p>
          <a:p>
            <a:pPr eaLnBrk="1" hangingPunct="1">
              <a:lnSpc>
                <a:spcPct val="90000"/>
              </a:lnSpc>
            </a:pPr>
            <a:r>
              <a:rPr lang="en-US" altLang="zh-CN" sz="4800" b="1" smtClean="0">
                <a:solidFill>
                  <a:srgbClr val="CC3300"/>
                </a:solidFill>
                <a:latin typeface="宋体" pitchFamily="2" charset="-122"/>
                <a:ea typeface="宋体" pitchFamily="2" charset="-122"/>
              </a:rPr>
              <a:t>1</a:t>
            </a:r>
            <a:r>
              <a:rPr lang="zh-CN" altLang="en-US" sz="4800" b="1" smtClean="0">
                <a:solidFill>
                  <a:srgbClr val="CC3300"/>
                </a:solidFill>
                <a:latin typeface="宋体" pitchFamily="2" charset="-122"/>
                <a:ea typeface="宋体" pitchFamily="2" charset="-122"/>
              </a:rPr>
              <a:t>、过程方法</a:t>
            </a:r>
          </a:p>
          <a:p>
            <a:pPr eaLnBrk="1" hangingPunct="1">
              <a:lnSpc>
                <a:spcPct val="90000"/>
              </a:lnSpc>
            </a:pPr>
            <a:r>
              <a:rPr lang="en-US" altLang="zh-CN" sz="4800" b="1" smtClean="0">
                <a:solidFill>
                  <a:srgbClr val="CC3300"/>
                </a:solidFill>
                <a:latin typeface="宋体" pitchFamily="2" charset="-122"/>
                <a:ea typeface="宋体" pitchFamily="2" charset="-122"/>
              </a:rPr>
              <a:t>2</a:t>
            </a:r>
            <a:r>
              <a:rPr lang="zh-CN" altLang="en-US" sz="4800" b="1" smtClean="0">
                <a:solidFill>
                  <a:srgbClr val="CC3300"/>
                </a:solidFill>
                <a:latin typeface="宋体" pitchFamily="2" charset="-122"/>
                <a:ea typeface="宋体" pitchFamily="2" charset="-122"/>
              </a:rPr>
              <a:t>、选题方法</a:t>
            </a:r>
          </a:p>
        </p:txBody>
      </p:sp>
    </p:spTree>
  </p:cSld>
  <p:clrMapOvr>
    <a:masterClrMapping/>
  </p:clrMapOvr>
  <p:transition>
    <p:fade/>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Rectangle 2"/>
          <p:cNvSpPr>
            <a:spLocks noGrp="1" noChangeArrowheads="1"/>
          </p:cNvSpPr>
          <p:nvPr>
            <p:ph type="title" idx="4294967295"/>
          </p:nvPr>
        </p:nvSpPr>
        <p:spPr>
          <a:xfrm>
            <a:off x="1150938" y="673100"/>
            <a:ext cx="7793037" cy="584200"/>
          </a:xfrm>
        </p:spPr>
        <p:txBody>
          <a:bodyPr anchor="b"/>
          <a:lstStyle/>
          <a:p>
            <a:pPr eaLnBrk="1" hangingPunct="1">
              <a:spcBef>
                <a:spcPts val="300"/>
              </a:spcBef>
              <a:spcAft>
                <a:spcPts val="300"/>
              </a:spcAft>
              <a:defRPr/>
            </a:pPr>
            <a:r>
              <a:rPr lang="zh-CN" sz="4400" b="1" smtClean="0">
                <a:solidFill>
                  <a:srgbClr val="310704"/>
                </a:solidFill>
                <a:effectLst>
                  <a:outerShdw blurRad="38100" dist="38100" dir="2700000" algn="tl">
                    <a:srgbClr val="C0C0C0"/>
                  </a:outerShdw>
                </a:effectLst>
                <a:latin typeface="隶书" pitchFamily="49" charset="-122"/>
                <a:ea typeface="黑体" pitchFamily="49" charset="-122"/>
              </a:rPr>
              <a:t>教育科研的过程方法</a:t>
            </a:r>
          </a:p>
        </p:txBody>
      </p:sp>
      <p:sp>
        <p:nvSpPr>
          <p:cNvPr id="91139" name="Oval 3"/>
          <p:cNvSpPr>
            <a:spLocks noChangeArrowheads="1"/>
          </p:cNvSpPr>
          <p:nvPr/>
        </p:nvSpPr>
        <p:spPr bwMode="auto">
          <a:xfrm>
            <a:off x="1970088" y="2343150"/>
            <a:ext cx="5486400" cy="2630488"/>
          </a:xfrm>
          <a:prstGeom prst="ellipse">
            <a:avLst/>
          </a:prstGeom>
          <a:noFill/>
          <a:ln w="9525">
            <a:solidFill>
              <a:schemeClr val="tx1"/>
            </a:solidFill>
            <a:round/>
            <a:headEnd/>
            <a:tailEnd/>
          </a:ln>
        </p:spPr>
        <p:txBody>
          <a:bodyPr wrap="none" anchor="ctr"/>
          <a:lstStyle/>
          <a:p>
            <a:endParaRPr lang="zh-CN" altLang="en-US"/>
          </a:p>
        </p:txBody>
      </p:sp>
      <p:grpSp>
        <p:nvGrpSpPr>
          <p:cNvPr id="91140" name="Group 4"/>
          <p:cNvGrpSpPr>
            <a:grpSpLocks/>
          </p:cNvGrpSpPr>
          <p:nvPr/>
        </p:nvGrpSpPr>
        <p:grpSpPr bwMode="auto">
          <a:xfrm>
            <a:off x="161925" y="1830388"/>
            <a:ext cx="8791575" cy="3143250"/>
            <a:chOff x="0" y="0"/>
            <a:chExt cx="5538" cy="2640"/>
          </a:xfrm>
        </p:grpSpPr>
        <p:sp>
          <p:nvSpPr>
            <p:cNvPr id="91141" name="Text Box 5"/>
            <p:cNvSpPr txBox="1">
              <a:spLocks noChangeArrowheads="1"/>
            </p:cNvSpPr>
            <p:nvPr/>
          </p:nvSpPr>
          <p:spPr bwMode="auto">
            <a:xfrm>
              <a:off x="2038" y="1824"/>
              <a:ext cx="1329" cy="528"/>
            </a:xfrm>
            <a:prstGeom prst="rect">
              <a:avLst/>
            </a:prstGeom>
            <a:solidFill>
              <a:srgbClr val="FFFFFF"/>
            </a:solidFill>
            <a:ln w="9525">
              <a:solidFill>
                <a:schemeClr val="tx1"/>
              </a:solidFill>
              <a:miter lim="800000"/>
              <a:headEnd/>
              <a:tailEnd/>
            </a:ln>
          </p:spPr>
          <p:txBody>
            <a:bodyPr/>
            <a:lstStyle/>
            <a:p>
              <a:pPr algn="ctr">
                <a:lnSpc>
                  <a:spcPct val="96000"/>
                </a:lnSpc>
                <a:spcBef>
                  <a:spcPts val="600"/>
                </a:spcBef>
                <a:spcAft>
                  <a:spcPts val="500"/>
                </a:spcAft>
              </a:pPr>
              <a:r>
                <a:rPr lang="zh-CN" altLang="en-US" sz="2400" b="1">
                  <a:latin typeface="System" charset="-122"/>
                </a:rPr>
                <a:t>研究实现过程</a:t>
              </a:r>
              <a:endParaRPr lang="zh-CN" altLang="en-US" sz="2400">
                <a:latin typeface="Times New Roman" pitchFamily="18" charset="0"/>
              </a:endParaRPr>
            </a:p>
          </p:txBody>
        </p:sp>
        <p:sp>
          <p:nvSpPr>
            <p:cNvPr id="91142" name="AutoShape 6"/>
            <p:cNvSpPr>
              <a:spLocks noChangeArrowheads="1"/>
            </p:cNvSpPr>
            <p:nvPr/>
          </p:nvSpPr>
          <p:spPr bwMode="auto">
            <a:xfrm>
              <a:off x="2658" y="2112"/>
              <a:ext cx="443" cy="192"/>
            </a:xfrm>
            <a:prstGeom prst="chevron">
              <a:avLst>
                <a:gd name="adj" fmla="val 57682"/>
              </a:avLst>
            </a:prstGeom>
            <a:noFill/>
            <a:ln w="9525">
              <a:solidFill>
                <a:srgbClr val="000000"/>
              </a:solidFill>
              <a:miter lim="800000"/>
              <a:headEnd/>
              <a:tailEnd/>
            </a:ln>
          </p:spPr>
          <p:txBody>
            <a:bodyPr/>
            <a:lstStyle/>
            <a:p>
              <a:endParaRPr lang="zh-CN" altLang="en-US"/>
            </a:p>
          </p:txBody>
        </p:sp>
        <p:sp>
          <p:nvSpPr>
            <p:cNvPr id="91143" name="Rectangle 7"/>
            <p:cNvSpPr>
              <a:spLocks noChangeArrowheads="1"/>
            </p:cNvSpPr>
            <p:nvPr/>
          </p:nvSpPr>
          <p:spPr bwMode="auto">
            <a:xfrm>
              <a:off x="0" y="0"/>
              <a:ext cx="609" cy="2544"/>
            </a:xfrm>
            <a:prstGeom prst="rect">
              <a:avLst/>
            </a:prstGeom>
            <a:solidFill>
              <a:srgbClr val="FFFFFF"/>
            </a:solidFill>
            <a:ln w="9525">
              <a:solidFill>
                <a:srgbClr val="000000"/>
              </a:solidFill>
              <a:miter lim="800000"/>
              <a:headEnd/>
              <a:tailEnd/>
            </a:ln>
          </p:spPr>
          <p:txBody>
            <a:bodyPr/>
            <a:lstStyle/>
            <a:p>
              <a:pPr algn="ctr"/>
              <a:endParaRPr lang="en-US" altLang="zh-CN" sz="2800">
                <a:solidFill>
                  <a:srgbClr val="FF3300"/>
                </a:solidFill>
                <a:latin typeface="Times New Roman" pitchFamily="18" charset="0"/>
                <a:ea typeface="幼圆" pitchFamily="49" charset="-122"/>
              </a:endParaRPr>
            </a:p>
            <a:p>
              <a:pPr algn="ctr"/>
              <a:endParaRPr lang="en-US" altLang="zh-CN" sz="2800">
                <a:solidFill>
                  <a:srgbClr val="FF3300"/>
                </a:solidFill>
                <a:latin typeface="Times New Roman" pitchFamily="18" charset="0"/>
                <a:ea typeface="幼圆" pitchFamily="49" charset="-122"/>
              </a:endParaRPr>
            </a:p>
            <a:p>
              <a:pPr algn="ctr"/>
              <a:r>
                <a:rPr lang="zh-CN" altLang="en-US" sz="2800" b="1">
                  <a:solidFill>
                    <a:srgbClr val="CC3300"/>
                  </a:solidFill>
                  <a:latin typeface="Times New Roman" pitchFamily="18" charset="0"/>
                  <a:ea typeface="幼圆" pitchFamily="49" charset="-122"/>
                </a:rPr>
                <a:t>工作、实践等的</a:t>
              </a:r>
            </a:p>
            <a:p>
              <a:pPr algn="ctr"/>
              <a:r>
                <a:rPr lang="zh-CN" altLang="en-US" sz="2800" b="1">
                  <a:solidFill>
                    <a:srgbClr val="CC3300"/>
                  </a:solidFill>
                  <a:latin typeface="Times New Roman" pitchFamily="18" charset="0"/>
                  <a:ea typeface="幼圆" pitchFamily="49" charset="-122"/>
                </a:rPr>
                <a:t>需</a:t>
              </a:r>
            </a:p>
            <a:p>
              <a:pPr algn="ctr"/>
              <a:r>
                <a:rPr lang="zh-CN" altLang="en-US" sz="2800" b="1">
                  <a:solidFill>
                    <a:srgbClr val="CC3300"/>
                  </a:solidFill>
                  <a:latin typeface="Times New Roman" pitchFamily="18" charset="0"/>
                  <a:ea typeface="幼圆" pitchFamily="49" charset="-122"/>
                </a:rPr>
                <a:t>要</a:t>
              </a:r>
              <a:endParaRPr lang="zh-CN" altLang="en-US" sz="3600" b="1">
                <a:solidFill>
                  <a:srgbClr val="CC3300"/>
                </a:solidFill>
                <a:latin typeface="Times New Roman" pitchFamily="18" charset="0"/>
                <a:ea typeface="幼圆" pitchFamily="49" charset="-122"/>
              </a:endParaRPr>
            </a:p>
            <a:p>
              <a:pPr algn="just"/>
              <a:endParaRPr lang="zh-CN" altLang="en-US" sz="3600" b="1">
                <a:solidFill>
                  <a:srgbClr val="CC3300"/>
                </a:solidFill>
                <a:latin typeface="Times New Roman" pitchFamily="18" charset="0"/>
                <a:ea typeface="幼圆" pitchFamily="49" charset="-122"/>
              </a:endParaRPr>
            </a:p>
            <a:p>
              <a:pPr algn="just"/>
              <a:endParaRPr lang="zh-CN" altLang="en-US" sz="3600">
                <a:solidFill>
                  <a:srgbClr val="FF3300"/>
                </a:solidFill>
                <a:latin typeface="Times New Roman" pitchFamily="18" charset="0"/>
                <a:ea typeface="幼圆" pitchFamily="49" charset="-122"/>
              </a:endParaRPr>
            </a:p>
            <a:p>
              <a:pPr algn="just"/>
              <a:endParaRPr lang="zh-CN" altLang="en-US" sz="3600">
                <a:solidFill>
                  <a:srgbClr val="FF3300"/>
                </a:solidFill>
                <a:latin typeface="Times New Roman" pitchFamily="18" charset="0"/>
                <a:ea typeface="幼圆" pitchFamily="49" charset="-122"/>
              </a:endParaRPr>
            </a:p>
            <a:p>
              <a:pPr algn="ctr"/>
              <a:endParaRPr lang="zh-CN" altLang="en-US" sz="2400" b="1">
                <a:solidFill>
                  <a:srgbClr val="0000CC"/>
                </a:solidFill>
                <a:latin typeface="楷体" pitchFamily="49" charset="-122"/>
              </a:endParaRPr>
            </a:p>
            <a:p>
              <a:pPr algn="ctr"/>
              <a:endParaRPr lang="en-US" sz="2400" b="1">
                <a:solidFill>
                  <a:srgbClr val="0000CC"/>
                </a:solidFill>
                <a:latin typeface="楷体" pitchFamily="49" charset="-122"/>
              </a:endParaRPr>
            </a:p>
          </p:txBody>
        </p:sp>
        <p:sp>
          <p:nvSpPr>
            <p:cNvPr id="91144" name="Text Box 8"/>
            <p:cNvSpPr txBox="1">
              <a:spLocks noChangeArrowheads="1"/>
            </p:cNvSpPr>
            <p:nvPr/>
          </p:nvSpPr>
          <p:spPr bwMode="auto">
            <a:xfrm>
              <a:off x="714" y="1824"/>
              <a:ext cx="488" cy="217"/>
            </a:xfrm>
            <a:prstGeom prst="rect">
              <a:avLst/>
            </a:prstGeom>
            <a:solidFill>
              <a:srgbClr val="FFFFFF"/>
            </a:solidFill>
            <a:ln w="9525">
              <a:noFill/>
              <a:miter lim="800000"/>
              <a:headEnd/>
              <a:tailEnd/>
            </a:ln>
          </p:spPr>
          <p:txBody>
            <a:bodyPr/>
            <a:lstStyle/>
            <a:p>
              <a:pPr>
                <a:spcAft>
                  <a:spcPts val="500"/>
                </a:spcAft>
              </a:pPr>
              <a:r>
                <a:rPr lang="en-US" altLang="zh-CN" sz="2000" b="1">
                  <a:solidFill>
                    <a:srgbClr val="FF3300"/>
                  </a:solidFill>
                  <a:latin typeface="System" charset="-122"/>
                </a:rPr>
                <a:t> </a:t>
              </a:r>
              <a:r>
                <a:rPr lang="zh-CN" altLang="en-US" sz="2000" b="1">
                  <a:solidFill>
                    <a:srgbClr val="FF3300"/>
                  </a:solidFill>
                  <a:latin typeface="System" charset="-122"/>
                </a:rPr>
                <a:t>输入</a:t>
              </a:r>
              <a:endParaRPr lang="zh-CN" altLang="en-US" sz="1000">
                <a:latin typeface="System" charset="-122"/>
              </a:endParaRPr>
            </a:p>
          </p:txBody>
        </p:sp>
        <p:sp>
          <p:nvSpPr>
            <p:cNvPr id="91145" name="Line 9"/>
            <p:cNvSpPr>
              <a:spLocks noChangeShapeType="1"/>
            </p:cNvSpPr>
            <p:nvPr/>
          </p:nvSpPr>
          <p:spPr bwMode="auto">
            <a:xfrm>
              <a:off x="532" y="2064"/>
              <a:ext cx="1506" cy="1"/>
            </a:xfrm>
            <a:prstGeom prst="line">
              <a:avLst/>
            </a:prstGeom>
            <a:noFill/>
            <a:ln w="9525">
              <a:solidFill>
                <a:srgbClr val="000000"/>
              </a:solidFill>
              <a:round/>
              <a:headEnd/>
              <a:tailEnd type="triangle" w="med" len="med"/>
            </a:ln>
          </p:spPr>
          <p:txBody>
            <a:bodyPr/>
            <a:lstStyle/>
            <a:p>
              <a:endParaRPr lang="zh-CN" altLang="en-US"/>
            </a:p>
          </p:txBody>
        </p:sp>
        <p:sp>
          <p:nvSpPr>
            <p:cNvPr id="91146" name="Text Box 10"/>
            <p:cNvSpPr txBox="1">
              <a:spLocks noChangeArrowheads="1"/>
            </p:cNvSpPr>
            <p:nvPr/>
          </p:nvSpPr>
          <p:spPr bwMode="auto">
            <a:xfrm>
              <a:off x="4602" y="1872"/>
              <a:ext cx="517" cy="230"/>
            </a:xfrm>
            <a:prstGeom prst="rect">
              <a:avLst/>
            </a:prstGeom>
            <a:solidFill>
              <a:srgbClr val="FFFFFF"/>
            </a:solidFill>
            <a:ln w="9525">
              <a:noFill/>
              <a:miter lim="800000"/>
              <a:headEnd/>
              <a:tailEnd/>
            </a:ln>
          </p:spPr>
          <p:txBody>
            <a:bodyPr/>
            <a:lstStyle/>
            <a:p>
              <a:pPr>
                <a:spcAft>
                  <a:spcPts val="500"/>
                </a:spcAft>
              </a:pPr>
              <a:r>
                <a:rPr lang="zh-CN" altLang="en-US" sz="2000" b="1">
                  <a:solidFill>
                    <a:srgbClr val="FF3300"/>
                  </a:solidFill>
                  <a:latin typeface="System" charset="-122"/>
                </a:rPr>
                <a:t>输出</a:t>
              </a:r>
              <a:endParaRPr lang="zh-CN" altLang="en-US" sz="1000">
                <a:latin typeface="System" charset="-122"/>
              </a:endParaRPr>
            </a:p>
          </p:txBody>
        </p:sp>
        <p:sp>
          <p:nvSpPr>
            <p:cNvPr id="82955" name="Rectangle 11"/>
            <p:cNvSpPr>
              <a:spLocks noChangeArrowheads="1"/>
            </p:cNvSpPr>
            <p:nvPr/>
          </p:nvSpPr>
          <p:spPr bwMode="auto">
            <a:xfrm>
              <a:off x="4986" y="144"/>
              <a:ext cx="552" cy="2496"/>
            </a:xfrm>
            <a:prstGeom prst="rect">
              <a:avLst/>
            </a:prstGeom>
            <a:solidFill>
              <a:srgbClr val="FFFFFF"/>
            </a:solidFill>
            <a:ln w="9525" cmpd="sng">
              <a:solidFill>
                <a:srgbClr val="000000"/>
              </a:solidFill>
              <a:miter lim="800000"/>
              <a:headEnd/>
              <a:tailEnd/>
            </a:ln>
          </p:spPr>
          <p:txBody>
            <a:bodyPr/>
            <a:lstStyle/>
            <a:p>
              <a:pPr algn="ctr">
                <a:defRPr/>
              </a:pPr>
              <a:r>
                <a:rPr lang="zh-CN" altLang="en-US" sz="2800" b="1">
                  <a:solidFill>
                    <a:srgbClr val="CC3300"/>
                  </a:solidFill>
                  <a:latin typeface="Times New Roman" pitchFamily="18" charset="0"/>
                  <a:ea typeface="幼圆" pitchFamily="49" charset="-122"/>
                </a:rPr>
                <a:t>读者</a:t>
              </a:r>
              <a:r>
                <a:rPr lang="en-US" sz="2800" b="1">
                  <a:solidFill>
                    <a:srgbClr val="CC3300"/>
                  </a:solidFill>
                  <a:latin typeface="Times New Roman" pitchFamily="18" charset="0"/>
                  <a:ea typeface="幼圆" pitchFamily="49" charset="-122"/>
                </a:rPr>
                <a:t>(</a:t>
              </a:r>
              <a:r>
                <a:rPr lang="zh-CN" altLang="en-US" sz="2800" b="1">
                  <a:solidFill>
                    <a:srgbClr val="CC3300"/>
                  </a:solidFill>
                  <a:latin typeface="Times New Roman" pitchFamily="18" charset="0"/>
                  <a:ea typeface="幼圆" pitchFamily="49" charset="-122"/>
                </a:rPr>
                <a:t>和其他相关方</a:t>
              </a:r>
              <a:r>
                <a:rPr lang="en-US" sz="2800" b="1">
                  <a:solidFill>
                    <a:srgbClr val="CC3300"/>
                  </a:solidFill>
                  <a:latin typeface="Times New Roman" pitchFamily="18" charset="0"/>
                  <a:ea typeface="幼圆" pitchFamily="49" charset="-122"/>
                </a:rPr>
                <a:t>)</a:t>
              </a:r>
              <a:endParaRPr lang="en-US" sz="1600" b="1">
                <a:solidFill>
                  <a:srgbClr val="CC3300"/>
                </a:solidFill>
                <a:latin typeface="Times New Roman" pitchFamily="18" charset="0"/>
                <a:ea typeface="幼圆" pitchFamily="49" charset="-122"/>
              </a:endParaRPr>
            </a:p>
            <a:p>
              <a:pPr>
                <a:defRPr/>
              </a:pPr>
              <a:r>
                <a:rPr lang="zh-CN" altLang="en-US" sz="2400" b="1">
                  <a:solidFill>
                    <a:srgbClr val="310704"/>
                  </a:solidFill>
                  <a:effectLst>
                    <a:outerShdw blurRad="38100" dist="38100" dir="2700000" algn="tl">
                      <a:srgbClr val="C0C0C0"/>
                    </a:outerShdw>
                  </a:effectLst>
                  <a:latin typeface="楷体" pitchFamily="49" charset="-122"/>
                </a:rPr>
                <a:t>满意</a:t>
              </a:r>
              <a:endParaRPr lang="zh-CN" altLang="en-US" sz="1400">
                <a:solidFill>
                  <a:srgbClr val="310704"/>
                </a:solidFill>
                <a:effectLst>
                  <a:outerShdw blurRad="38100" dist="38100" dir="2700000" algn="tl">
                    <a:srgbClr val="C0C0C0"/>
                  </a:outerShdw>
                </a:effectLst>
                <a:latin typeface="Times New Roman" pitchFamily="18" charset="0"/>
              </a:endParaRPr>
            </a:p>
            <a:p>
              <a:pPr algn="just">
                <a:defRPr/>
              </a:pPr>
              <a:endParaRPr lang="en-US" sz="1000">
                <a:solidFill>
                  <a:srgbClr val="310704"/>
                </a:solidFill>
                <a:effectLst>
                  <a:outerShdw blurRad="38100" dist="38100" dir="2700000" algn="tl">
                    <a:srgbClr val="C0C0C0"/>
                  </a:outerShdw>
                </a:effectLst>
                <a:latin typeface="Times New Roman" pitchFamily="18" charset="0"/>
              </a:endParaRPr>
            </a:p>
          </p:txBody>
        </p:sp>
        <p:sp>
          <p:nvSpPr>
            <p:cNvPr id="91148" name="Line 12"/>
            <p:cNvSpPr>
              <a:spLocks noChangeShapeType="1"/>
            </p:cNvSpPr>
            <p:nvPr/>
          </p:nvSpPr>
          <p:spPr bwMode="auto">
            <a:xfrm flipV="1">
              <a:off x="3367" y="2112"/>
              <a:ext cx="1619" cy="1"/>
            </a:xfrm>
            <a:prstGeom prst="line">
              <a:avLst/>
            </a:prstGeom>
            <a:noFill/>
            <a:ln w="9525">
              <a:solidFill>
                <a:srgbClr val="000000"/>
              </a:solidFill>
              <a:round/>
              <a:headEnd/>
              <a:tailEnd type="triangle" w="med" len="med"/>
            </a:ln>
          </p:spPr>
          <p:txBody>
            <a:bodyPr/>
            <a:lstStyle/>
            <a:p>
              <a:endParaRPr lang="zh-CN" altLang="en-US"/>
            </a:p>
          </p:txBody>
        </p:sp>
        <p:sp>
          <p:nvSpPr>
            <p:cNvPr id="91149" name="Line 13"/>
            <p:cNvSpPr>
              <a:spLocks noChangeShapeType="1"/>
            </p:cNvSpPr>
            <p:nvPr/>
          </p:nvSpPr>
          <p:spPr bwMode="auto">
            <a:xfrm flipH="1" flipV="1">
              <a:off x="4261" y="1482"/>
              <a:ext cx="725" cy="6"/>
            </a:xfrm>
            <a:prstGeom prst="line">
              <a:avLst/>
            </a:prstGeom>
            <a:noFill/>
            <a:ln w="9525">
              <a:solidFill>
                <a:srgbClr val="000000"/>
              </a:solidFill>
              <a:prstDash val="sysDot"/>
              <a:round/>
              <a:headEnd type="triangle" w="lg" len="lg"/>
              <a:tailEnd type="triangle" w="lg" len="lg"/>
            </a:ln>
          </p:spPr>
          <p:txBody>
            <a:bodyPr/>
            <a:lstStyle/>
            <a:p>
              <a:endParaRPr lang="zh-CN" altLang="en-US"/>
            </a:p>
          </p:txBody>
        </p:sp>
        <p:grpSp>
          <p:nvGrpSpPr>
            <p:cNvPr id="91150" name="Group 14"/>
            <p:cNvGrpSpPr>
              <a:grpSpLocks/>
            </p:cNvGrpSpPr>
            <p:nvPr/>
          </p:nvGrpSpPr>
          <p:grpSpPr bwMode="auto">
            <a:xfrm>
              <a:off x="2703" y="2160"/>
              <a:ext cx="339" cy="96"/>
              <a:chOff x="0" y="0"/>
              <a:chExt cx="840" cy="292"/>
            </a:xfrm>
          </p:grpSpPr>
          <p:sp>
            <p:nvSpPr>
              <p:cNvPr id="91165" name="AutoShape 15"/>
              <p:cNvSpPr>
                <a:spLocks noChangeArrowheads="1"/>
              </p:cNvSpPr>
              <p:nvPr/>
            </p:nvSpPr>
            <p:spPr bwMode="auto">
              <a:xfrm>
                <a:off x="210" y="0"/>
                <a:ext cx="630" cy="292"/>
              </a:xfrm>
              <a:prstGeom prst="chevron">
                <a:avLst>
                  <a:gd name="adj" fmla="val 53938"/>
                </a:avLst>
              </a:prstGeom>
              <a:solidFill>
                <a:srgbClr val="FFFFFF"/>
              </a:solidFill>
              <a:ln w="9525">
                <a:solidFill>
                  <a:srgbClr val="000000"/>
                </a:solidFill>
                <a:miter lim="800000"/>
                <a:headEnd/>
                <a:tailEnd/>
              </a:ln>
            </p:spPr>
            <p:txBody>
              <a:bodyPr/>
              <a:lstStyle/>
              <a:p>
                <a:endParaRPr lang="zh-CN" altLang="en-US"/>
              </a:p>
            </p:txBody>
          </p:sp>
          <p:sp>
            <p:nvSpPr>
              <p:cNvPr id="91166" name="AutoShape 16"/>
              <p:cNvSpPr>
                <a:spLocks noChangeArrowheads="1"/>
              </p:cNvSpPr>
              <p:nvPr/>
            </p:nvSpPr>
            <p:spPr bwMode="auto">
              <a:xfrm>
                <a:off x="105" y="0"/>
                <a:ext cx="630" cy="292"/>
              </a:xfrm>
              <a:prstGeom prst="chevron">
                <a:avLst>
                  <a:gd name="adj" fmla="val 53938"/>
                </a:avLst>
              </a:prstGeom>
              <a:solidFill>
                <a:srgbClr val="FFFFFF"/>
              </a:solidFill>
              <a:ln w="9525">
                <a:solidFill>
                  <a:srgbClr val="000000"/>
                </a:solidFill>
                <a:miter lim="800000"/>
                <a:headEnd/>
                <a:tailEnd/>
              </a:ln>
            </p:spPr>
            <p:txBody>
              <a:bodyPr/>
              <a:lstStyle/>
              <a:p>
                <a:endParaRPr lang="zh-CN" altLang="en-US"/>
              </a:p>
            </p:txBody>
          </p:sp>
          <p:sp>
            <p:nvSpPr>
              <p:cNvPr id="91167" name="AutoShape 17"/>
              <p:cNvSpPr>
                <a:spLocks noChangeArrowheads="1"/>
              </p:cNvSpPr>
              <p:nvPr/>
            </p:nvSpPr>
            <p:spPr bwMode="auto">
              <a:xfrm>
                <a:off x="0" y="0"/>
                <a:ext cx="630" cy="292"/>
              </a:xfrm>
              <a:prstGeom prst="chevron">
                <a:avLst>
                  <a:gd name="adj" fmla="val 53938"/>
                </a:avLst>
              </a:prstGeom>
              <a:solidFill>
                <a:srgbClr val="FFFFFF"/>
              </a:solidFill>
              <a:ln w="9525">
                <a:solidFill>
                  <a:srgbClr val="000000"/>
                </a:solidFill>
                <a:miter lim="800000"/>
                <a:headEnd/>
                <a:tailEnd/>
              </a:ln>
            </p:spPr>
            <p:txBody>
              <a:bodyPr/>
              <a:lstStyle/>
              <a:p>
                <a:endParaRPr lang="zh-CN" altLang="en-US"/>
              </a:p>
            </p:txBody>
          </p:sp>
        </p:grpSp>
        <p:sp>
          <p:nvSpPr>
            <p:cNvPr id="91151" name="AutoShape 18"/>
            <p:cNvSpPr>
              <a:spLocks noChangeArrowheads="1"/>
            </p:cNvSpPr>
            <p:nvPr/>
          </p:nvSpPr>
          <p:spPr bwMode="auto">
            <a:xfrm>
              <a:off x="2361" y="875"/>
              <a:ext cx="839" cy="303"/>
            </a:xfrm>
            <a:prstGeom prst="roundRect">
              <a:avLst>
                <a:gd name="adj" fmla="val 16667"/>
              </a:avLst>
            </a:prstGeom>
            <a:solidFill>
              <a:srgbClr val="FFFFFF"/>
            </a:solidFill>
            <a:ln w="9525">
              <a:solidFill>
                <a:srgbClr val="000000"/>
              </a:solidFill>
              <a:round/>
              <a:headEnd/>
              <a:tailEnd/>
            </a:ln>
          </p:spPr>
          <p:txBody>
            <a:bodyPr/>
            <a:lstStyle/>
            <a:p>
              <a:pPr algn="just"/>
              <a:r>
                <a:rPr lang="zh-CN" altLang="en-US" sz="2000" b="1">
                  <a:latin typeface="Times New Roman" pitchFamily="18" charset="0"/>
                </a:rPr>
                <a:t>确定选题</a:t>
              </a:r>
              <a:endParaRPr lang="zh-CN" altLang="en-US" sz="1000">
                <a:latin typeface="Times New Roman" pitchFamily="18" charset="0"/>
              </a:endParaRPr>
            </a:p>
          </p:txBody>
        </p:sp>
        <p:sp>
          <p:nvSpPr>
            <p:cNvPr id="91152" name="AutoShape 19"/>
            <p:cNvSpPr>
              <a:spLocks noChangeArrowheads="1"/>
            </p:cNvSpPr>
            <p:nvPr/>
          </p:nvSpPr>
          <p:spPr bwMode="auto">
            <a:xfrm>
              <a:off x="3410" y="1254"/>
              <a:ext cx="839" cy="455"/>
            </a:xfrm>
            <a:prstGeom prst="roundRect">
              <a:avLst>
                <a:gd name="adj" fmla="val 16667"/>
              </a:avLst>
            </a:prstGeom>
            <a:solidFill>
              <a:srgbClr val="FFFFFF"/>
            </a:solidFill>
            <a:ln w="9525">
              <a:solidFill>
                <a:srgbClr val="000000"/>
              </a:solidFill>
              <a:round/>
              <a:headEnd/>
              <a:tailEnd/>
            </a:ln>
          </p:spPr>
          <p:txBody>
            <a:bodyPr/>
            <a:lstStyle/>
            <a:p>
              <a:pPr algn="just"/>
              <a:r>
                <a:rPr lang="zh-CN" altLang="en-US" sz="2000" b="1">
                  <a:latin typeface="Times New Roman" pitchFamily="18" charset="0"/>
                </a:rPr>
                <a:t>测量．分析和修改</a:t>
              </a:r>
              <a:endParaRPr lang="zh-CN" altLang="en-US" sz="1000">
                <a:latin typeface="Times New Roman" pitchFamily="18" charset="0"/>
              </a:endParaRPr>
            </a:p>
          </p:txBody>
        </p:sp>
        <p:sp>
          <p:nvSpPr>
            <p:cNvPr id="91153" name="AutoShape 20"/>
            <p:cNvSpPr>
              <a:spLocks noChangeArrowheads="1"/>
            </p:cNvSpPr>
            <p:nvPr/>
          </p:nvSpPr>
          <p:spPr bwMode="auto">
            <a:xfrm>
              <a:off x="1278" y="1254"/>
              <a:ext cx="840" cy="304"/>
            </a:xfrm>
            <a:prstGeom prst="roundRect">
              <a:avLst>
                <a:gd name="adj" fmla="val 16667"/>
              </a:avLst>
            </a:prstGeom>
            <a:solidFill>
              <a:srgbClr val="FFFFFF"/>
            </a:solidFill>
            <a:ln w="9525">
              <a:solidFill>
                <a:srgbClr val="000000"/>
              </a:solidFill>
              <a:round/>
              <a:headEnd/>
              <a:tailEnd/>
            </a:ln>
          </p:spPr>
          <p:txBody>
            <a:bodyPr/>
            <a:lstStyle/>
            <a:p>
              <a:pPr algn="ctr"/>
              <a:r>
                <a:rPr lang="zh-CN" altLang="en-US" sz="2000" b="1">
                  <a:latin typeface="Times New Roman" pitchFamily="18" charset="0"/>
                </a:rPr>
                <a:t>资源管理</a:t>
              </a:r>
              <a:endParaRPr lang="zh-CN" altLang="en-US" sz="1000">
                <a:latin typeface="Times New Roman" pitchFamily="18" charset="0"/>
              </a:endParaRPr>
            </a:p>
          </p:txBody>
        </p:sp>
        <p:sp>
          <p:nvSpPr>
            <p:cNvPr id="91154" name="AutoShape 21"/>
            <p:cNvSpPr>
              <a:spLocks noChangeArrowheads="1"/>
            </p:cNvSpPr>
            <p:nvPr/>
          </p:nvSpPr>
          <p:spPr bwMode="auto">
            <a:xfrm rot="3141771">
              <a:off x="1923" y="698"/>
              <a:ext cx="249" cy="576"/>
            </a:xfrm>
            <a:prstGeom prst="curvedRightArrow">
              <a:avLst>
                <a:gd name="adj1" fmla="val 46265"/>
                <a:gd name="adj2" fmla="val 92530"/>
                <a:gd name="adj3" fmla="val 33333"/>
              </a:avLst>
            </a:prstGeom>
            <a:solidFill>
              <a:schemeClr val="folHlink"/>
            </a:solidFill>
            <a:ln w="9525">
              <a:solidFill>
                <a:srgbClr val="000000"/>
              </a:solidFill>
              <a:miter lim="800000"/>
              <a:headEnd/>
              <a:tailEnd/>
            </a:ln>
          </p:spPr>
          <p:txBody>
            <a:bodyPr/>
            <a:lstStyle/>
            <a:p>
              <a:endParaRPr lang="zh-CN" altLang="en-US"/>
            </a:p>
          </p:txBody>
        </p:sp>
        <p:sp>
          <p:nvSpPr>
            <p:cNvPr id="91155" name="AutoShape 22"/>
            <p:cNvSpPr>
              <a:spLocks noChangeArrowheads="1"/>
            </p:cNvSpPr>
            <p:nvPr/>
          </p:nvSpPr>
          <p:spPr bwMode="auto">
            <a:xfrm rot="-8420073">
              <a:off x="3487" y="1638"/>
              <a:ext cx="93" cy="460"/>
            </a:xfrm>
            <a:prstGeom prst="curvedRightArrow">
              <a:avLst>
                <a:gd name="adj1" fmla="val 133571"/>
                <a:gd name="adj2" fmla="val 232496"/>
                <a:gd name="adj3" fmla="val 33333"/>
              </a:avLst>
            </a:prstGeom>
            <a:solidFill>
              <a:schemeClr val="folHlink"/>
            </a:solidFill>
            <a:ln w="9525">
              <a:solidFill>
                <a:srgbClr val="000000"/>
              </a:solidFill>
              <a:miter lim="800000"/>
              <a:headEnd/>
              <a:tailEnd/>
            </a:ln>
          </p:spPr>
          <p:txBody>
            <a:bodyPr/>
            <a:lstStyle/>
            <a:p>
              <a:endParaRPr lang="zh-CN" altLang="en-US"/>
            </a:p>
          </p:txBody>
        </p:sp>
        <p:sp>
          <p:nvSpPr>
            <p:cNvPr id="91156" name="AutoShape 23"/>
            <p:cNvSpPr>
              <a:spLocks noChangeArrowheads="1"/>
            </p:cNvSpPr>
            <p:nvPr/>
          </p:nvSpPr>
          <p:spPr bwMode="auto">
            <a:xfrm rot="-1382717">
              <a:off x="1728" y="1609"/>
              <a:ext cx="193" cy="455"/>
            </a:xfrm>
            <a:prstGeom prst="curvedRightArrow">
              <a:avLst>
                <a:gd name="adj1" fmla="val 47150"/>
                <a:gd name="adj2" fmla="val 94301"/>
                <a:gd name="adj3" fmla="val 33333"/>
              </a:avLst>
            </a:prstGeom>
            <a:solidFill>
              <a:schemeClr val="folHlink"/>
            </a:solidFill>
            <a:ln w="9525">
              <a:solidFill>
                <a:srgbClr val="000000"/>
              </a:solidFill>
              <a:miter lim="800000"/>
              <a:headEnd/>
              <a:tailEnd/>
            </a:ln>
          </p:spPr>
          <p:txBody>
            <a:bodyPr/>
            <a:lstStyle/>
            <a:p>
              <a:endParaRPr lang="zh-CN" altLang="en-US"/>
            </a:p>
          </p:txBody>
        </p:sp>
        <p:sp>
          <p:nvSpPr>
            <p:cNvPr id="91157" name="AutoShape 24"/>
            <p:cNvSpPr>
              <a:spLocks noChangeArrowheads="1"/>
            </p:cNvSpPr>
            <p:nvPr/>
          </p:nvSpPr>
          <p:spPr bwMode="auto">
            <a:xfrm rot="8789509">
              <a:off x="3389" y="741"/>
              <a:ext cx="295" cy="516"/>
            </a:xfrm>
            <a:prstGeom prst="curvedRightArrow">
              <a:avLst>
                <a:gd name="adj1" fmla="val 34983"/>
                <a:gd name="adj2" fmla="val 69966"/>
                <a:gd name="adj3" fmla="val 30056"/>
              </a:avLst>
            </a:prstGeom>
            <a:solidFill>
              <a:schemeClr val="folHlink"/>
            </a:solidFill>
            <a:ln w="9525">
              <a:solidFill>
                <a:srgbClr val="000000"/>
              </a:solidFill>
              <a:miter lim="800000"/>
              <a:headEnd/>
              <a:tailEnd/>
            </a:ln>
          </p:spPr>
          <p:txBody>
            <a:bodyPr/>
            <a:lstStyle/>
            <a:p>
              <a:endParaRPr lang="zh-CN" altLang="en-US"/>
            </a:p>
          </p:txBody>
        </p:sp>
        <p:sp>
          <p:nvSpPr>
            <p:cNvPr id="91158" name="Line 25"/>
            <p:cNvSpPr>
              <a:spLocks noChangeShapeType="1"/>
            </p:cNvSpPr>
            <p:nvPr/>
          </p:nvSpPr>
          <p:spPr bwMode="auto">
            <a:xfrm flipH="1" flipV="1">
              <a:off x="646" y="1027"/>
              <a:ext cx="1658" cy="29"/>
            </a:xfrm>
            <a:prstGeom prst="line">
              <a:avLst/>
            </a:prstGeom>
            <a:noFill/>
            <a:ln w="9525">
              <a:solidFill>
                <a:srgbClr val="000000"/>
              </a:solidFill>
              <a:prstDash val="sysDot"/>
              <a:round/>
              <a:headEnd type="triangle" w="lg" len="lg"/>
              <a:tailEnd type="triangle" w="lg" len="lg"/>
            </a:ln>
          </p:spPr>
          <p:txBody>
            <a:bodyPr/>
            <a:lstStyle/>
            <a:p>
              <a:endParaRPr lang="zh-CN" altLang="en-US"/>
            </a:p>
          </p:txBody>
        </p:sp>
        <p:sp>
          <p:nvSpPr>
            <p:cNvPr id="91159" name="Rectangle 26"/>
            <p:cNvSpPr>
              <a:spLocks noChangeArrowheads="1"/>
            </p:cNvSpPr>
            <p:nvPr/>
          </p:nvSpPr>
          <p:spPr bwMode="auto">
            <a:xfrm>
              <a:off x="5034" y="2304"/>
              <a:ext cx="443" cy="288"/>
            </a:xfrm>
            <a:prstGeom prst="rect">
              <a:avLst/>
            </a:prstGeom>
            <a:noFill/>
            <a:ln w="9525">
              <a:solidFill>
                <a:schemeClr val="tx1"/>
              </a:solidFill>
              <a:miter lim="800000"/>
              <a:headEnd/>
              <a:tailEnd/>
            </a:ln>
          </p:spPr>
          <p:txBody>
            <a:bodyPr wrap="none" anchor="ctr"/>
            <a:lstStyle/>
            <a:p>
              <a:endParaRPr lang="zh-CN" altLang="en-US"/>
            </a:p>
          </p:txBody>
        </p:sp>
        <p:sp>
          <p:nvSpPr>
            <p:cNvPr id="82971" name="Text Box 27"/>
            <p:cNvSpPr txBox="1">
              <a:spLocks noChangeArrowheads="1"/>
            </p:cNvSpPr>
            <p:nvPr/>
          </p:nvSpPr>
          <p:spPr bwMode="auto">
            <a:xfrm>
              <a:off x="138" y="1920"/>
              <a:ext cx="394" cy="524"/>
            </a:xfrm>
            <a:prstGeom prst="rect">
              <a:avLst/>
            </a:prstGeom>
            <a:noFill/>
            <a:ln w="9525" cmpd="sng">
              <a:solidFill>
                <a:schemeClr val="tx1"/>
              </a:solidFill>
              <a:miter lim="800000"/>
              <a:headEnd/>
              <a:tailEnd/>
            </a:ln>
          </p:spPr>
          <p:txBody>
            <a:bodyPr>
              <a:spAutoFit/>
            </a:bodyPr>
            <a:lstStyle/>
            <a:p>
              <a:pPr>
                <a:spcBef>
                  <a:spcPct val="50000"/>
                </a:spcBef>
                <a:defRPr/>
              </a:pPr>
              <a:r>
                <a:rPr lang="zh-CN" altLang="en-US" sz="2400">
                  <a:solidFill>
                    <a:srgbClr val="310704"/>
                  </a:solidFill>
                  <a:effectLst>
                    <a:outerShdw blurRad="38100" dist="38100" dir="2700000" algn="tl">
                      <a:srgbClr val="C0C0C0"/>
                    </a:outerShdw>
                  </a:effectLst>
                  <a:latin typeface="楷体" pitchFamily="49" charset="-122"/>
                </a:rPr>
                <a:t>要求</a:t>
              </a:r>
            </a:p>
          </p:txBody>
        </p:sp>
        <p:sp>
          <p:nvSpPr>
            <p:cNvPr id="91161" name="Text Box 28"/>
            <p:cNvSpPr txBox="1">
              <a:spLocks noChangeArrowheads="1"/>
            </p:cNvSpPr>
            <p:nvPr/>
          </p:nvSpPr>
          <p:spPr bwMode="auto">
            <a:xfrm>
              <a:off x="4067" y="1937"/>
              <a:ext cx="580" cy="379"/>
            </a:xfrm>
            <a:prstGeom prst="rect">
              <a:avLst/>
            </a:prstGeom>
            <a:solidFill>
              <a:srgbClr val="FFFFFF"/>
            </a:solidFill>
            <a:ln w="9525">
              <a:solidFill>
                <a:srgbClr val="000000"/>
              </a:solidFill>
              <a:miter lim="800000"/>
              <a:headEnd/>
              <a:tailEnd/>
            </a:ln>
          </p:spPr>
          <p:txBody>
            <a:bodyPr/>
            <a:lstStyle/>
            <a:p>
              <a:pPr algn="ctr"/>
              <a:r>
                <a:rPr lang="zh-CN" altLang="en-US" sz="2400" b="1">
                  <a:latin typeface="楷体" pitchFamily="49" charset="-122"/>
                </a:rPr>
                <a:t>成果</a:t>
              </a:r>
              <a:endParaRPr lang="zh-CN" altLang="en-US" sz="2400">
                <a:latin typeface="楷体" pitchFamily="49" charset="-122"/>
              </a:endParaRPr>
            </a:p>
          </p:txBody>
        </p:sp>
        <p:grpSp>
          <p:nvGrpSpPr>
            <p:cNvPr id="91162" name="Group 29"/>
            <p:cNvGrpSpPr>
              <a:grpSpLocks/>
            </p:cNvGrpSpPr>
            <p:nvPr/>
          </p:nvGrpSpPr>
          <p:grpSpPr bwMode="auto">
            <a:xfrm>
              <a:off x="1807" y="192"/>
              <a:ext cx="2280" cy="748"/>
              <a:chOff x="0" y="0"/>
              <a:chExt cx="3708" cy="1538"/>
            </a:xfrm>
          </p:grpSpPr>
          <p:sp>
            <p:nvSpPr>
              <p:cNvPr id="91163" name="Rectangle 30"/>
              <p:cNvSpPr>
                <a:spLocks noChangeArrowheads="1"/>
              </p:cNvSpPr>
              <p:nvPr/>
            </p:nvSpPr>
            <p:spPr bwMode="auto">
              <a:xfrm>
                <a:off x="0" y="0"/>
                <a:ext cx="3465" cy="624"/>
              </a:xfrm>
              <a:prstGeom prst="rect">
                <a:avLst/>
              </a:prstGeom>
              <a:solidFill>
                <a:srgbClr val="FFFFFF"/>
              </a:solidFill>
              <a:ln w="9525">
                <a:solidFill>
                  <a:srgbClr val="000000"/>
                </a:solidFill>
                <a:miter lim="800000"/>
                <a:headEnd/>
                <a:tailEnd/>
              </a:ln>
            </p:spPr>
            <p:txBody>
              <a:bodyPr/>
              <a:lstStyle/>
              <a:p>
                <a:pPr>
                  <a:spcAft>
                    <a:spcPts val="500"/>
                  </a:spcAft>
                </a:pPr>
                <a:r>
                  <a:rPr lang="zh-CN" altLang="en-US" sz="2000" b="1">
                    <a:latin typeface="System" charset="-122"/>
                    <a:ea typeface="黑体" pitchFamily="49" charset="-122"/>
                  </a:rPr>
                  <a:t>　</a:t>
                </a:r>
                <a:r>
                  <a:rPr lang="zh-CN" altLang="en-US" sz="2400" b="1">
                    <a:latin typeface="System" charset="-122"/>
                    <a:ea typeface="黑体" pitchFamily="49" charset="-122"/>
                  </a:rPr>
                  <a:t>研究成果的持续改进</a:t>
                </a:r>
              </a:p>
            </p:txBody>
          </p:sp>
          <p:sp>
            <p:nvSpPr>
              <p:cNvPr id="91164" name="AutoShape 31"/>
              <p:cNvSpPr>
                <a:spLocks noChangeArrowheads="1"/>
              </p:cNvSpPr>
              <p:nvPr/>
            </p:nvSpPr>
            <p:spPr bwMode="auto">
              <a:xfrm rot="10368083">
                <a:off x="3145" y="156"/>
                <a:ext cx="563" cy="1382"/>
              </a:xfrm>
              <a:prstGeom prst="curvedRightArrow">
                <a:avLst>
                  <a:gd name="adj1" fmla="val 43139"/>
                  <a:gd name="adj2" fmla="val 107212"/>
                  <a:gd name="adj3" fmla="val 60704"/>
                </a:avLst>
              </a:prstGeom>
              <a:solidFill>
                <a:srgbClr val="FFFFFF"/>
              </a:solidFill>
              <a:ln w="9525">
                <a:solidFill>
                  <a:srgbClr val="000000"/>
                </a:solidFill>
                <a:miter lim="800000"/>
                <a:headEnd/>
                <a:tailEnd/>
              </a:ln>
            </p:spPr>
            <p:txBody>
              <a:bodyPr/>
              <a:lstStyle/>
              <a:p>
                <a:endParaRPr lang="zh-CN" altLang="en-US"/>
              </a:p>
            </p:txBody>
          </p:sp>
        </p:grpSp>
      </p:grpSp>
    </p:spTree>
  </p:cSld>
  <p:clrMapOvr>
    <a:masterClrMapping/>
  </p:clrMapOvr>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AutoShape 2"/>
          <p:cNvSpPr>
            <a:spLocks noChangeArrowheads="1"/>
          </p:cNvSpPr>
          <p:nvPr/>
        </p:nvSpPr>
        <p:spPr bwMode="auto">
          <a:xfrm>
            <a:off x="107950" y="33338"/>
            <a:ext cx="3429000" cy="2400300"/>
          </a:xfrm>
          <a:prstGeom prst="star8">
            <a:avLst>
              <a:gd name="adj" fmla="val 38250"/>
            </a:avLst>
          </a:prstGeom>
          <a:solidFill>
            <a:srgbClr val="FFFF99"/>
          </a:solidFill>
          <a:ln w="9525" cmpd="sng">
            <a:solidFill>
              <a:schemeClr val="tx1"/>
            </a:solidFill>
            <a:miter lim="800000"/>
            <a:headEnd/>
            <a:tailEnd/>
          </a:ln>
        </p:spPr>
        <p:txBody>
          <a:bodyPr anchor="ctr"/>
          <a:lstStyle/>
          <a:p>
            <a:pPr algn="ctr">
              <a:defRPr/>
            </a:pPr>
            <a:r>
              <a:rPr lang="zh-CN" altLang="en-US" sz="3200" b="1">
                <a:solidFill>
                  <a:srgbClr val="310704"/>
                </a:solidFill>
                <a:effectLst>
                  <a:outerShdw blurRad="38100" dist="38100" dir="2700000" algn="tl">
                    <a:srgbClr val="000000"/>
                  </a:outerShdw>
                </a:effectLst>
                <a:latin typeface="Times New Roman" pitchFamily="18" charset="0"/>
                <a:ea typeface="华文新魏" pitchFamily="2" charset="-122"/>
              </a:rPr>
              <a:t>１、选题：需要、可能。</a:t>
            </a:r>
          </a:p>
        </p:txBody>
      </p:sp>
      <p:sp>
        <p:nvSpPr>
          <p:cNvPr id="92163" name="AutoShape 3"/>
          <p:cNvSpPr>
            <a:spLocks noChangeArrowheads="1"/>
          </p:cNvSpPr>
          <p:nvPr/>
        </p:nvSpPr>
        <p:spPr bwMode="auto">
          <a:xfrm>
            <a:off x="3708400" y="898525"/>
            <a:ext cx="2971800" cy="1771650"/>
          </a:xfrm>
          <a:prstGeom prst="star8">
            <a:avLst>
              <a:gd name="adj" fmla="val 38250"/>
            </a:avLst>
          </a:prstGeom>
          <a:solidFill>
            <a:srgbClr val="FFCC99"/>
          </a:solidFill>
          <a:ln w="9525">
            <a:solidFill>
              <a:schemeClr val="tx1"/>
            </a:solidFill>
            <a:miter lim="800000"/>
            <a:headEnd/>
            <a:tailEnd/>
          </a:ln>
        </p:spPr>
        <p:txBody>
          <a:bodyPr anchor="ctr"/>
          <a:lstStyle/>
          <a:p>
            <a:pPr algn="ctr"/>
            <a:r>
              <a:rPr lang="en-US" altLang="zh-CN" sz="2800" b="1">
                <a:solidFill>
                  <a:schemeClr val="tx2"/>
                </a:solidFill>
                <a:latin typeface="黑体" pitchFamily="49" charset="-122"/>
                <a:ea typeface="黑体" pitchFamily="49" charset="-122"/>
              </a:rPr>
              <a:t>2</a:t>
            </a:r>
            <a:r>
              <a:rPr lang="zh-CN" altLang="en-US" sz="2800" b="1">
                <a:solidFill>
                  <a:schemeClr val="tx2"/>
                </a:solidFill>
                <a:latin typeface="黑体" pitchFamily="49" charset="-122"/>
                <a:ea typeface="黑体" pitchFamily="49" charset="-122"/>
              </a:rPr>
              <a:t>、资源管理：人力资源、设施、环境。</a:t>
            </a:r>
          </a:p>
        </p:txBody>
      </p:sp>
      <p:sp>
        <p:nvSpPr>
          <p:cNvPr id="92164" name="AutoShape 4"/>
          <p:cNvSpPr>
            <a:spLocks noChangeArrowheads="1"/>
          </p:cNvSpPr>
          <p:nvPr/>
        </p:nvSpPr>
        <p:spPr bwMode="auto">
          <a:xfrm>
            <a:off x="5562600" y="2571750"/>
            <a:ext cx="3124200" cy="2401888"/>
          </a:xfrm>
          <a:prstGeom prst="star8">
            <a:avLst>
              <a:gd name="adj" fmla="val 38250"/>
            </a:avLst>
          </a:prstGeom>
          <a:solidFill>
            <a:srgbClr val="FF99CC"/>
          </a:solidFill>
          <a:ln w="9525">
            <a:solidFill>
              <a:schemeClr val="tx1"/>
            </a:solidFill>
            <a:miter lim="800000"/>
            <a:headEnd/>
            <a:tailEnd/>
          </a:ln>
        </p:spPr>
        <p:txBody>
          <a:bodyPr anchor="ctr"/>
          <a:lstStyle/>
          <a:p>
            <a:pPr algn="ctr"/>
            <a:r>
              <a:rPr lang="en-US" altLang="zh-CN" sz="3200" b="1">
                <a:solidFill>
                  <a:schemeClr val="tx2"/>
                </a:solidFill>
                <a:latin typeface="黑体" pitchFamily="49" charset="-122"/>
                <a:ea typeface="黑体" pitchFamily="49" charset="-122"/>
              </a:rPr>
              <a:t>3</a:t>
            </a:r>
            <a:r>
              <a:rPr lang="zh-CN" altLang="en-US" sz="3200" b="1">
                <a:solidFill>
                  <a:schemeClr val="tx2"/>
                </a:solidFill>
                <a:latin typeface="黑体" pitchFamily="49" charset="-122"/>
                <a:ea typeface="黑体" pitchFamily="49" charset="-122"/>
              </a:rPr>
              <a:t>、研究实现过程：</a:t>
            </a:r>
          </a:p>
          <a:p>
            <a:pPr algn="ctr"/>
            <a:r>
              <a:rPr lang="zh-CN" altLang="en-US" sz="3200" b="1">
                <a:solidFill>
                  <a:schemeClr val="tx2"/>
                </a:solidFill>
                <a:latin typeface="黑体" pitchFamily="49" charset="-122"/>
                <a:ea typeface="黑体" pitchFamily="49" charset="-122"/>
              </a:rPr>
              <a:t>“４个一”</a:t>
            </a:r>
          </a:p>
        </p:txBody>
      </p:sp>
      <p:sp>
        <p:nvSpPr>
          <p:cNvPr id="92165" name="AutoShape 5"/>
          <p:cNvSpPr>
            <a:spLocks noChangeArrowheads="1"/>
          </p:cNvSpPr>
          <p:nvPr/>
        </p:nvSpPr>
        <p:spPr bwMode="auto">
          <a:xfrm>
            <a:off x="1447800" y="2973388"/>
            <a:ext cx="3581400" cy="2170112"/>
          </a:xfrm>
          <a:prstGeom prst="star8">
            <a:avLst>
              <a:gd name="adj" fmla="val 38250"/>
            </a:avLst>
          </a:prstGeom>
          <a:solidFill>
            <a:srgbClr val="CC99FF"/>
          </a:solidFill>
          <a:ln w="9525">
            <a:solidFill>
              <a:schemeClr val="tx1"/>
            </a:solidFill>
            <a:miter lim="800000"/>
            <a:headEnd/>
            <a:tailEnd/>
          </a:ln>
        </p:spPr>
        <p:txBody>
          <a:bodyPr anchor="ctr"/>
          <a:lstStyle/>
          <a:p>
            <a:pPr algn="ctr"/>
            <a:r>
              <a:rPr lang="en-US" altLang="zh-CN" sz="2400" b="1">
                <a:solidFill>
                  <a:srgbClr val="310704"/>
                </a:solidFill>
                <a:latin typeface="黑体" pitchFamily="49" charset="-122"/>
                <a:ea typeface="黑体" pitchFamily="49" charset="-122"/>
              </a:rPr>
              <a:t>4</a:t>
            </a:r>
            <a:r>
              <a:rPr lang="zh-CN" altLang="en-US" sz="2400" b="1">
                <a:solidFill>
                  <a:srgbClr val="310704"/>
                </a:solidFill>
                <a:latin typeface="黑体" pitchFamily="49" charset="-122"/>
                <a:ea typeface="黑体" pitchFamily="49" charset="-122"/>
              </a:rPr>
              <a:t>、测量分析和修改：测量和监控、内部审核、同行讨论、数据分析、持续改进。</a:t>
            </a:r>
          </a:p>
        </p:txBody>
      </p:sp>
      <p:sp>
        <p:nvSpPr>
          <p:cNvPr id="92166" name="AutoShape 6"/>
          <p:cNvSpPr>
            <a:spLocks noChangeArrowheads="1"/>
          </p:cNvSpPr>
          <p:nvPr/>
        </p:nvSpPr>
        <p:spPr bwMode="auto">
          <a:xfrm>
            <a:off x="3348038" y="1006475"/>
            <a:ext cx="1066800" cy="171450"/>
          </a:xfrm>
          <a:prstGeom prst="curvedDownArrow">
            <a:avLst>
              <a:gd name="adj1" fmla="val 124444"/>
              <a:gd name="adj2" fmla="val 248889"/>
              <a:gd name="adj3" fmla="val 33333"/>
            </a:avLst>
          </a:prstGeom>
          <a:solidFill>
            <a:schemeClr val="accent1"/>
          </a:solidFill>
          <a:ln w="9525">
            <a:solidFill>
              <a:schemeClr val="tx1"/>
            </a:solidFill>
            <a:miter lim="800000"/>
            <a:headEnd/>
            <a:tailEnd/>
          </a:ln>
        </p:spPr>
        <p:txBody>
          <a:bodyPr wrap="none" anchor="ctr"/>
          <a:lstStyle/>
          <a:p>
            <a:endParaRPr lang="zh-CN" altLang="en-US"/>
          </a:p>
        </p:txBody>
      </p:sp>
      <p:sp>
        <p:nvSpPr>
          <p:cNvPr id="92167" name="AutoShape 7"/>
          <p:cNvSpPr>
            <a:spLocks noChangeArrowheads="1"/>
          </p:cNvSpPr>
          <p:nvPr/>
        </p:nvSpPr>
        <p:spPr bwMode="auto">
          <a:xfrm>
            <a:off x="6629400" y="1657350"/>
            <a:ext cx="533400" cy="1258888"/>
          </a:xfrm>
          <a:custGeom>
            <a:avLst/>
            <a:gdLst>
              <a:gd name="T0" fmla="*/ 251335322 w 21600"/>
              <a:gd name="T1" fmla="*/ 613303202 h 21600"/>
              <a:gd name="T2" fmla="*/ 113229271 w 21600"/>
              <a:gd name="T3" fmla="*/ 1191496497 h 21600"/>
              <a:gd name="T4" fmla="*/ 206986635 w 21600"/>
              <a:gd name="T5" fmla="*/ 2147483647 h 21600"/>
              <a:gd name="T6" fmla="*/ 365935085 w 21600"/>
              <a:gd name="T7" fmla="*/ 2147483647 h 21600"/>
              <a:gd name="T8" fmla="*/ 284616112 w 21600"/>
              <a:gd name="T9" fmla="*/ 2147483647 h 21600"/>
              <a:gd name="T10" fmla="*/ 203297187 w 21600"/>
              <a:gd name="T11" fmla="*/ 2147483647 h 21600"/>
              <a:gd name="T12" fmla="*/ 0 60000 65536"/>
              <a:gd name="T13" fmla="*/ 0 60000 65536"/>
              <a:gd name="T14" fmla="*/ 0 60000 65536"/>
              <a:gd name="T15" fmla="*/ 0 60000 65536"/>
              <a:gd name="T16" fmla="*/ 0 60000 65536"/>
              <a:gd name="T17" fmla="*/ 0 60000 65536"/>
              <a:gd name="T18" fmla="*/ 3163 w 21600"/>
              <a:gd name="T19" fmla="*/ 3163 h 21600"/>
              <a:gd name="T20" fmla="*/ 18437 w 21600"/>
              <a:gd name="T21" fmla="*/ 18437 h 21600"/>
            </a:gdLst>
            <a:ahLst/>
            <a:cxnLst>
              <a:cxn ang="T12">
                <a:pos x="T0" y="T1"/>
              </a:cxn>
              <a:cxn ang="T13">
                <a:pos x="T2" y="T3"/>
              </a:cxn>
              <a:cxn ang="T14">
                <a:pos x="T4" y="T5"/>
              </a:cxn>
              <a:cxn ang="T15">
                <a:pos x="T6" y="T7"/>
              </a:cxn>
              <a:cxn ang="T16">
                <a:pos x="T8" y="T9"/>
              </a:cxn>
              <a:cxn ang="T17">
                <a:pos x="T10" y="T11"/>
              </a:cxn>
            </a:cxnLst>
            <a:rect l="T18" t="T19" r="T20" b="T21"/>
            <a:pathLst>
              <a:path w="21600" h="21600">
                <a:moveTo>
                  <a:pt x="16200" y="10800"/>
                </a:moveTo>
                <a:cubicBezTo>
                  <a:pt x="16200" y="7817"/>
                  <a:pt x="13782" y="5400"/>
                  <a:pt x="10800" y="5400"/>
                </a:cubicBezTo>
                <a:cubicBezTo>
                  <a:pt x="10046" y="5399"/>
                  <a:pt x="9301" y="5557"/>
                  <a:pt x="8612" y="5862"/>
                </a:cubicBezTo>
                <a:lnTo>
                  <a:pt x="6425" y="925"/>
                </a:lnTo>
                <a:cubicBezTo>
                  <a:pt x="7803" y="315"/>
                  <a:pt x="9293" y="-1"/>
                  <a:pt x="10800" y="0"/>
                </a:cubicBezTo>
                <a:cubicBezTo>
                  <a:pt x="16764" y="0"/>
                  <a:pt x="21599" y="4835"/>
                  <a:pt x="21600" y="10799"/>
                </a:cubicBezTo>
                <a:lnTo>
                  <a:pt x="21600" y="10800"/>
                </a:lnTo>
                <a:lnTo>
                  <a:pt x="24300" y="10800"/>
                </a:lnTo>
                <a:lnTo>
                  <a:pt x="18900" y="16200"/>
                </a:lnTo>
                <a:lnTo>
                  <a:pt x="13500" y="10800"/>
                </a:lnTo>
                <a:lnTo>
                  <a:pt x="16200" y="10800"/>
                </a:lnTo>
                <a:close/>
              </a:path>
            </a:pathLst>
          </a:custGeom>
          <a:solidFill>
            <a:schemeClr val="accent1"/>
          </a:solidFill>
          <a:ln w="9525">
            <a:solidFill>
              <a:schemeClr val="tx1"/>
            </a:solidFill>
            <a:miter lim="800000"/>
            <a:headEnd/>
            <a:tailEnd/>
          </a:ln>
        </p:spPr>
        <p:txBody>
          <a:bodyPr wrap="none" anchor="ctr"/>
          <a:lstStyle/>
          <a:p>
            <a:endParaRPr lang="zh-CN" altLang="en-US"/>
          </a:p>
        </p:txBody>
      </p:sp>
      <p:sp>
        <p:nvSpPr>
          <p:cNvPr id="92168" name="AutoShape 8"/>
          <p:cNvSpPr>
            <a:spLocks noChangeArrowheads="1"/>
          </p:cNvSpPr>
          <p:nvPr/>
        </p:nvSpPr>
        <p:spPr bwMode="auto">
          <a:xfrm rot="5400000">
            <a:off x="4572000" y="2571750"/>
            <a:ext cx="1524000" cy="2057400"/>
          </a:xfrm>
          <a:custGeom>
            <a:avLst/>
            <a:gdLst>
              <a:gd name="T0" fmla="*/ 2147483647 w 21600"/>
              <a:gd name="T1" fmla="*/ 2147483647 h 21600"/>
              <a:gd name="T2" fmla="*/ 2147483647 w 21600"/>
              <a:gd name="T3" fmla="*/ 2147483647 h 21600"/>
              <a:gd name="T4" fmla="*/ 2147483647 w 21600"/>
              <a:gd name="T5" fmla="*/ 2147483647 h 21600"/>
              <a:gd name="T6" fmla="*/ 2147483647 w 21600"/>
              <a:gd name="T7" fmla="*/ 2147483647 h 21600"/>
              <a:gd name="T8" fmla="*/ 2147483647 w 21600"/>
              <a:gd name="T9" fmla="*/ 2147483647 h 21600"/>
              <a:gd name="T10" fmla="*/ 2147483647 w 21600"/>
              <a:gd name="T11" fmla="*/ 2147483647 h 21600"/>
              <a:gd name="T12" fmla="*/ 0 60000 65536"/>
              <a:gd name="T13" fmla="*/ 0 60000 65536"/>
              <a:gd name="T14" fmla="*/ 0 60000 65536"/>
              <a:gd name="T15" fmla="*/ 0 60000 65536"/>
              <a:gd name="T16" fmla="*/ 0 60000 65536"/>
              <a:gd name="T17" fmla="*/ 0 60000 65536"/>
              <a:gd name="T18" fmla="*/ 3163 w 21600"/>
              <a:gd name="T19" fmla="*/ 3163 h 21600"/>
              <a:gd name="T20" fmla="*/ 18437 w 21600"/>
              <a:gd name="T21" fmla="*/ 18437 h 21600"/>
            </a:gdLst>
            <a:ahLst/>
            <a:cxnLst>
              <a:cxn ang="T12">
                <a:pos x="T0" y="T1"/>
              </a:cxn>
              <a:cxn ang="T13">
                <a:pos x="T2" y="T3"/>
              </a:cxn>
              <a:cxn ang="T14">
                <a:pos x="T4" y="T5"/>
              </a:cxn>
              <a:cxn ang="T15">
                <a:pos x="T6" y="T7"/>
              </a:cxn>
              <a:cxn ang="T16">
                <a:pos x="T8" y="T9"/>
              </a:cxn>
              <a:cxn ang="T17">
                <a:pos x="T10" y="T11"/>
              </a:cxn>
            </a:cxnLst>
            <a:rect l="T18" t="T19" r="T20" b="T21"/>
            <a:pathLst>
              <a:path w="21600" h="21600">
                <a:moveTo>
                  <a:pt x="19011" y="11261"/>
                </a:moveTo>
                <a:cubicBezTo>
                  <a:pt x="19019" y="11108"/>
                  <a:pt x="19024" y="10954"/>
                  <a:pt x="19024" y="10800"/>
                </a:cubicBezTo>
                <a:cubicBezTo>
                  <a:pt x="19024" y="9407"/>
                  <a:pt x="18670" y="8038"/>
                  <a:pt x="17996" y="6820"/>
                </a:cubicBezTo>
                <a:lnTo>
                  <a:pt x="20251" y="5573"/>
                </a:lnTo>
                <a:cubicBezTo>
                  <a:pt x="21135" y="7173"/>
                  <a:pt x="21600" y="8971"/>
                  <a:pt x="21600" y="10800"/>
                </a:cubicBezTo>
                <a:cubicBezTo>
                  <a:pt x="21600" y="11002"/>
                  <a:pt x="21594" y="11204"/>
                  <a:pt x="21582" y="11406"/>
                </a:cubicBezTo>
                <a:lnTo>
                  <a:pt x="24278" y="11558"/>
                </a:lnTo>
                <a:lnTo>
                  <a:pt x="20072" y="15315"/>
                </a:lnTo>
                <a:lnTo>
                  <a:pt x="16315" y="11110"/>
                </a:lnTo>
                <a:lnTo>
                  <a:pt x="19011" y="11261"/>
                </a:lnTo>
                <a:close/>
              </a:path>
            </a:pathLst>
          </a:custGeom>
          <a:solidFill>
            <a:schemeClr val="accent1"/>
          </a:solidFill>
          <a:ln w="9525">
            <a:solidFill>
              <a:schemeClr val="tx1"/>
            </a:solidFill>
            <a:miter lim="800000"/>
            <a:headEnd/>
            <a:tailEnd/>
          </a:ln>
        </p:spPr>
        <p:txBody>
          <a:bodyPr wrap="none" anchor="ctr"/>
          <a:lstStyle/>
          <a:p>
            <a:endParaRPr lang="zh-CN" altLang="en-US"/>
          </a:p>
        </p:txBody>
      </p:sp>
      <p:sp>
        <p:nvSpPr>
          <p:cNvPr id="92169" name="AutoShape 9"/>
          <p:cNvSpPr>
            <a:spLocks noChangeArrowheads="1"/>
          </p:cNvSpPr>
          <p:nvPr/>
        </p:nvSpPr>
        <p:spPr bwMode="auto">
          <a:xfrm>
            <a:off x="3492500" y="0"/>
            <a:ext cx="4953000" cy="628650"/>
          </a:xfrm>
          <a:prstGeom prst="flowChartPunchedTape">
            <a:avLst/>
          </a:prstGeom>
          <a:solidFill>
            <a:schemeClr val="accent1"/>
          </a:solidFill>
          <a:ln w="9525">
            <a:solidFill>
              <a:schemeClr val="tx1"/>
            </a:solidFill>
            <a:miter lim="800000"/>
            <a:headEnd/>
            <a:tailEnd/>
          </a:ln>
        </p:spPr>
        <p:txBody>
          <a:bodyPr wrap="none" anchor="ctr"/>
          <a:lstStyle/>
          <a:p>
            <a:pPr algn="ctr"/>
            <a:r>
              <a:rPr lang="zh-CN" altLang="en-US" sz="2800" b="1">
                <a:solidFill>
                  <a:srgbClr val="310704"/>
                </a:solidFill>
                <a:latin typeface="Times New Roman" pitchFamily="18" charset="0"/>
                <a:ea typeface="黑体" pitchFamily="49" charset="-122"/>
              </a:rPr>
              <a:t>研究过程可以分四个模块</a:t>
            </a:r>
          </a:p>
        </p:txBody>
      </p:sp>
    </p:spTree>
  </p:cSld>
  <p:clrMapOvr>
    <a:masterClrMapping/>
  </p:clrMapOvr>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Oval 2"/>
          <p:cNvSpPr>
            <a:spLocks noChangeArrowheads="1"/>
          </p:cNvSpPr>
          <p:nvPr/>
        </p:nvSpPr>
        <p:spPr bwMode="auto">
          <a:xfrm>
            <a:off x="2195513" y="2193925"/>
            <a:ext cx="2959100" cy="1714500"/>
          </a:xfrm>
          <a:prstGeom prst="ellipse">
            <a:avLst/>
          </a:prstGeom>
          <a:solidFill>
            <a:srgbClr val="CCFFFF"/>
          </a:solidFill>
          <a:ln w="9525">
            <a:solidFill>
              <a:schemeClr val="tx1"/>
            </a:solidFill>
            <a:round/>
            <a:headEnd/>
            <a:tailEnd/>
          </a:ln>
        </p:spPr>
        <p:txBody>
          <a:bodyPr wrap="none" anchor="ctr"/>
          <a:lstStyle/>
          <a:p>
            <a:endParaRPr lang="zh-CN" altLang="en-US"/>
          </a:p>
        </p:txBody>
      </p:sp>
      <p:sp>
        <p:nvSpPr>
          <p:cNvPr id="93187" name="Oval 3"/>
          <p:cNvSpPr>
            <a:spLocks noChangeArrowheads="1"/>
          </p:cNvSpPr>
          <p:nvPr/>
        </p:nvSpPr>
        <p:spPr bwMode="auto">
          <a:xfrm>
            <a:off x="2843213" y="2139950"/>
            <a:ext cx="3600450" cy="1771650"/>
          </a:xfrm>
          <a:prstGeom prst="ellipse">
            <a:avLst/>
          </a:prstGeom>
          <a:solidFill>
            <a:srgbClr val="CCFFCC"/>
          </a:solidFill>
          <a:ln w="9525">
            <a:solidFill>
              <a:schemeClr val="tx1"/>
            </a:solidFill>
            <a:round/>
            <a:headEnd/>
            <a:tailEnd/>
          </a:ln>
        </p:spPr>
        <p:txBody>
          <a:bodyPr wrap="none" anchor="ctr"/>
          <a:lstStyle/>
          <a:p>
            <a:endParaRPr lang="zh-CN" altLang="en-US"/>
          </a:p>
        </p:txBody>
      </p:sp>
      <p:sp>
        <p:nvSpPr>
          <p:cNvPr id="93188" name="Oval 4"/>
          <p:cNvSpPr>
            <a:spLocks noChangeArrowheads="1"/>
          </p:cNvSpPr>
          <p:nvPr/>
        </p:nvSpPr>
        <p:spPr bwMode="auto">
          <a:xfrm>
            <a:off x="3203575" y="2625725"/>
            <a:ext cx="2592388" cy="971550"/>
          </a:xfrm>
          <a:prstGeom prst="ellipse">
            <a:avLst/>
          </a:prstGeom>
          <a:solidFill>
            <a:srgbClr val="99CCFF"/>
          </a:solidFill>
          <a:ln w="9525">
            <a:solidFill>
              <a:schemeClr val="tx1"/>
            </a:solidFill>
            <a:round/>
            <a:headEnd/>
            <a:tailEnd/>
          </a:ln>
        </p:spPr>
        <p:txBody>
          <a:bodyPr wrap="none" anchor="ctr"/>
          <a:lstStyle/>
          <a:p>
            <a:pPr algn="ctr"/>
            <a:endParaRPr lang="zh-CN" altLang="en-US" sz="2400">
              <a:latin typeface="Times New Roman" pitchFamily="18" charset="0"/>
            </a:endParaRPr>
          </a:p>
        </p:txBody>
      </p:sp>
      <p:sp>
        <p:nvSpPr>
          <p:cNvPr id="93189" name="Line 5"/>
          <p:cNvSpPr>
            <a:spLocks noChangeShapeType="1"/>
          </p:cNvSpPr>
          <p:nvPr/>
        </p:nvSpPr>
        <p:spPr bwMode="auto">
          <a:xfrm>
            <a:off x="4419600" y="2228850"/>
            <a:ext cx="0" cy="1771650"/>
          </a:xfrm>
          <a:prstGeom prst="line">
            <a:avLst/>
          </a:prstGeom>
          <a:noFill/>
          <a:ln w="9525">
            <a:solidFill>
              <a:schemeClr val="tx1"/>
            </a:solidFill>
            <a:round/>
            <a:headEnd/>
            <a:tailEnd/>
          </a:ln>
        </p:spPr>
        <p:txBody>
          <a:bodyPr wrap="none" anchor="ctr"/>
          <a:lstStyle/>
          <a:p>
            <a:endParaRPr lang="zh-CN" altLang="en-US"/>
          </a:p>
        </p:txBody>
      </p:sp>
      <p:sp>
        <p:nvSpPr>
          <p:cNvPr id="93190" name="Line 6"/>
          <p:cNvSpPr>
            <a:spLocks noChangeShapeType="1"/>
          </p:cNvSpPr>
          <p:nvPr/>
        </p:nvSpPr>
        <p:spPr bwMode="auto">
          <a:xfrm>
            <a:off x="2987675" y="3167063"/>
            <a:ext cx="2895600" cy="0"/>
          </a:xfrm>
          <a:prstGeom prst="line">
            <a:avLst/>
          </a:prstGeom>
          <a:noFill/>
          <a:ln w="9525">
            <a:solidFill>
              <a:schemeClr val="tx1"/>
            </a:solidFill>
            <a:round/>
            <a:headEnd/>
            <a:tailEnd/>
          </a:ln>
        </p:spPr>
        <p:txBody>
          <a:bodyPr wrap="none" anchor="ctr"/>
          <a:lstStyle/>
          <a:p>
            <a:endParaRPr lang="zh-CN" altLang="en-US"/>
          </a:p>
        </p:txBody>
      </p:sp>
      <p:sp>
        <p:nvSpPr>
          <p:cNvPr id="93191" name="Rectangle 7"/>
          <p:cNvSpPr>
            <a:spLocks noChangeArrowheads="1"/>
          </p:cNvSpPr>
          <p:nvPr/>
        </p:nvSpPr>
        <p:spPr bwMode="auto">
          <a:xfrm>
            <a:off x="3348038" y="2895600"/>
            <a:ext cx="1071562" cy="190500"/>
          </a:xfrm>
          <a:prstGeom prst="rect">
            <a:avLst/>
          </a:prstGeom>
          <a:solidFill>
            <a:srgbClr val="99CCFF"/>
          </a:solidFill>
          <a:ln w="9525">
            <a:noFill/>
            <a:miter lim="800000"/>
            <a:headEnd/>
            <a:tailEnd/>
          </a:ln>
        </p:spPr>
        <p:txBody>
          <a:bodyPr wrap="none" anchor="ctr"/>
          <a:lstStyle/>
          <a:p>
            <a:pPr algn="ctr"/>
            <a:r>
              <a:rPr lang="en-US" altLang="zh-CN" sz="2400" b="1">
                <a:solidFill>
                  <a:srgbClr val="310704"/>
                </a:solidFill>
                <a:latin typeface="Times New Roman" pitchFamily="18" charset="0"/>
              </a:rPr>
              <a:t>A </a:t>
            </a:r>
            <a:r>
              <a:rPr lang="zh-CN" altLang="en-US" sz="2000" b="1">
                <a:solidFill>
                  <a:srgbClr val="310704"/>
                </a:solidFill>
                <a:latin typeface="Times New Roman" pitchFamily="18" charset="0"/>
              </a:rPr>
              <a:t>处置</a:t>
            </a:r>
          </a:p>
        </p:txBody>
      </p:sp>
      <p:sp>
        <p:nvSpPr>
          <p:cNvPr id="93192" name="Rectangle 8"/>
          <p:cNvSpPr>
            <a:spLocks noChangeArrowheads="1"/>
          </p:cNvSpPr>
          <p:nvPr/>
        </p:nvSpPr>
        <p:spPr bwMode="auto">
          <a:xfrm>
            <a:off x="3419475" y="3200400"/>
            <a:ext cx="923925" cy="238125"/>
          </a:xfrm>
          <a:prstGeom prst="rect">
            <a:avLst/>
          </a:prstGeom>
          <a:solidFill>
            <a:srgbClr val="99CCFF"/>
          </a:solidFill>
          <a:ln w="9525">
            <a:noFill/>
            <a:miter lim="800000"/>
            <a:headEnd/>
            <a:tailEnd/>
          </a:ln>
        </p:spPr>
        <p:txBody>
          <a:bodyPr wrap="none" anchor="ctr"/>
          <a:lstStyle/>
          <a:p>
            <a:pPr algn="ctr"/>
            <a:r>
              <a:rPr lang="en-US" altLang="zh-CN" sz="2400" b="1">
                <a:solidFill>
                  <a:srgbClr val="310704"/>
                </a:solidFill>
                <a:latin typeface="Times New Roman" pitchFamily="18" charset="0"/>
              </a:rPr>
              <a:t>C </a:t>
            </a:r>
            <a:r>
              <a:rPr lang="zh-CN" altLang="en-US" sz="2000" b="1">
                <a:solidFill>
                  <a:srgbClr val="310704"/>
                </a:solidFill>
                <a:latin typeface="Times New Roman" pitchFamily="18" charset="0"/>
              </a:rPr>
              <a:t>检查</a:t>
            </a:r>
          </a:p>
        </p:txBody>
      </p:sp>
      <p:sp>
        <p:nvSpPr>
          <p:cNvPr id="93193" name="Rectangle 9"/>
          <p:cNvSpPr>
            <a:spLocks noChangeArrowheads="1"/>
          </p:cNvSpPr>
          <p:nvPr/>
        </p:nvSpPr>
        <p:spPr bwMode="auto">
          <a:xfrm>
            <a:off x="4572000" y="3003550"/>
            <a:ext cx="868363" cy="53975"/>
          </a:xfrm>
          <a:prstGeom prst="rect">
            <a:avLst/>
          </a:prstGeom>
          <a:solidFill>
            <a:srgbClr val="99CCFF"/>
          </a:solidFill>
          <a:ln w="9525">
            <a:noFill/>
            <a:miter lim="800000"/>
            <a:headEnd/>
            <a:tailEnd/>
          </a:ln>
        </p:spPr>
        <p:txBody>
          <a:bodyPr wrap="none" anchor="ctr"/>
          <a:lstStyle/>
          <a:p>
            <a:pPr algn="ctr"/>
            <a:r>
              <a:rPr lang="en-US" altLang="zh-CN" sz="2400" b="1">
                <a:solidFill>
                  <a:srgbClr val="310704"/>
                </a:solidFill>
                <a:latin typeface="Times New Roman" pitchFamily="18" charset="0"/>
              </a:rPr>
              <a:t>P </a:t>
            </a:r>
            <a:r>
              <a:rPr lang="zh-CN" altLang="en-US" sz="2000" b="1">
                <a:solidFill>
                  <a:srgbClr val="310704"/>
                </a:solidFill>
                <a:latin typeface="Times New Roman" pitchFamily="18" charset="0"/>
              </a:rPr>
              <a:t>策划</a:t>
            </a:r>
          </a:p>
        </p:txBody>
      </p:sp>
      <p:sp>
        <p:nvSpPr>
          <p:cNvPr id="93194" name="Rectangle 10"/>
          <p:cNvSpPr>
            <a:spLocks noChangeArrowheads="1"/>
          </p:cNvSpPr>
          <p:nvPr/>
        </p:nvSpPr>
        <p:spPr bwMode="auto">
          <a:xfrm>
            <a:off x="4495800" y="3200400"/>
            <a:ext cx="939800" cy="180975"/>
          </a:xfrm>
          <a:prstGeom prst="rect">
            <a:avLst/>
          </a:prstGeom>
          <a:solidFill>
            <a:srgbClr val="99CCFF"/>
          </a:solidFill>
          <a:ln w="9525">
            <a:noFill/>
            <a:miter lim="800000"/>
            <a:headEnd/>
            <a:tailEnd/>
          </a:ln>
        </p:spPr>
        <p:txBody>
          <a:bodyPr wrap="none" anchor="ctr"/>
          <a:lstStyle/>
          <a:p>
            <a:pPr algn="ctr"/>
            <a:r>
              <a:rPr lang="en-US" altLang="zh-CN" sz="2400">
                <a:solidFill>
                  <a:srgbClr val="310704"/>
                </a:solidFill>
                <a:latin typeface="Times New Roman" pitchFamily="18" charset="0"/>
              </a:rPr>
              <a:t>D </a:t>
            </a:r>
            <a:r>
              <a:rPr lang="zh-CN" altLang="en-US" sz="2000">
                <a:solidFill>
                  <a:srgbClr val="310704"/>
                </a:solidFill>
                <a:latin typeface="Times New Roman" pitchFamily="18" charset="0"/>
              </a:rPr>
              <a:t>实施</a:t>
            </a:r>
          </a:p>
        </p:txBody>
      </p:sp>
      <p:sp>
        <p:nvSpPr>
          <p:cNvPr id="93195" name="AutoShape 11"/>
          <p:cNvSpPr>
            <a:spLocks noChangeArrowheads="1"/>
          </p:cNvSpPr>
          <p:nvPr/>
        </p:nvSpPr>
        <p:spPr bwMode="auto">
          <a:xfrm>
            <a:off x="685800" y="2343150"/>
            <a:ext cx="1219200" cy="1143000"/>
          </a:xfrm>
          <a:prstGeom prst="wedgeRoundRectCallout">
            <a:avLst>
              <a:gd name="adj1" fmla="val 177213"/>
              <a:gd name="adj2" fmla="val 9898"/>
              <a:gd name="adj3" fmla="val 16667"/>
            </a:avLst>
          </a:prstGeom>
          <a:solidFill>
            <a:srgbClr val="CCFFFF"/>
          </a:solidFill>
          <a:ln w="9525">
            <a:solidFill>
              <a:schemeClr val="tx1"/>
            </a:solidFill>
            <a:miter lim="800000"/>
            <a:headEnd/>
            <a:tailEnd/>
          </a:ln>
        </p:spPr>
        <p:txBody>
          <a:bodyPr anchor="ctr"/>
          <a:lstStyle/>
          <a:p>
            <a:pPr algn="ctr"/>
            <a:r>
              <a:rPr lang="en-US" altLang="zh-CN" sz="2000" b="1">
                <a:solidFill>
                  <a:srgbClr val="CC3300"/>
                </a:solidFill>
                <a:latin typeface="Times New Roman" pitchFamily="18" charset="0"/>
              </a:rPr>
              <a:t>1</a:t>
            </a:r>
            <a:r>
              <a:rPr lang="zh-CN" altLang="en-US" sz="2000" b="1">
                <a:solidFill>
                  <a:srgbClr val="CC3300"/>
                </a:solidFill>
                <a:latin typeface="Times New Roman" pitchFamily="18" charset="0"/>
              </a:rPr>
              <a:t>、对检查结果进行处</a:t>
            </a:r>
            <a:r>
              <a:rPr lang="zh-CN" altLang="en-US" sz="2000">
                <a:latin typeface="Times New Roman" pitchFamily="18" charset="0"/>
              </a:rPr>
              <a:t>理；</a:t>
            </a:r>
          </a:p>
        </p:txBody>
      </p:sp>
      <p:sp>
        <p:nvSpPr>
          <p:cNvPr id="93196" name="AutoShape 12"/>
          <p:cNvSpPr>
            <a:spLocks noChangeArrowheads="1"/>
          </p:cNvSpPr>
          <p:nvPr/>
        </p:nvSpPr>
        <p:spPr bwMode="auto">
          <a:xfrm>
            <a:off x="762000" y="1085850"/>
            <a:ext cx="2133600" cy="971550"/>
          </a:xfrm>
          <a:prstGeom prst="wedgeRoundRectCallout">
            <a:avLst>
              <a:gd name="adj1" fmla="val 105954"/>
              <a:gd name="adj2" fmla="val 121569"/>
              <a:gd name="adj3" fmla="val 16667"/>
            </a:avLst>
          </a:prstGeom>
          <a:solidFill>
            <a:srgbClr val="CCFFFF"/>
          </a:solidFill>
          <a:ln w="9525">
            <a:solidFill>
              <a:schemeClr val="tx1"/>
            </a:solidFill>
            <a:miter lim="800000"/>
            <a:headEnd/>
            <a:tailEnd/>
          </a:ln>
        </p:spPr>
        <p:txBody>
          <a:bodyPr anchor="ctr"/>
          <a:lstStyle/>
          <a:p>
            <a:pPr algn="ctr"/>
            <a:r>
              <a:rPr lang="en-US" altLang="zh-CN" sz="2000" b="1">
                <a:solidFill>
                  <a:srgbClr val="CC3300"/>
                </a:solidFill>
                <a:latin typeface="Times New Roman" pitchFamily="18" charset="0"/>
              </a:rPr>
              <a:t>2</a:t>
            </a:r>
            <a:r>
              <a:rPr lang="zh-CN" altLang="en-US" sz="2000" b="1">
                <a:solidFill>
                  <a:srgbClr val="CC3300"/>
                </a:solidFill>
                <a:latin typeface="Times New Roman" pitchFamily="18" charset="0"/>
              </a:rPr>
              <a:t>、暂时不能处理的转入下一轮循环。</a:t>
            </a:r>
          </a:p>
        </p:txBody>
      </p:sp>
      <p:sp>
        <p:nvSpPr>
          <p:cNvPr id="93197" name="AutoShape 13"/>
          <p:cNvSpPr>
            <a:spLocks noChangeArrowheads="1"/>
          </p:cNvSpPr>
          <p:nvPr/>
        </p:nvSpPr>
        <p:spPr bwMode="auto">
          <a:xfrm>
            <a:off x="539750" y="3921125"/>
            <a:ext cx="1371600" cy="742950"/>
          </a:xfrm>
          <a:prstGeom prst="wedgeRoundRectCallout">
            <a:avLst>
              <a:gd name="adj1" fmla="val 195023"/>
              <a:gd name="adj2" fmla="val -103847"/>
              <a:gd name="adj3" fmla="val 16667"/>
            </a:avLst>
          </a:prstGeom>
          <a:solidFill>
            <a:srgbClr val="CCFFFF"/>
          </a:solidFill>
          <a:ln w="9525">
            <a:solidFill>
              <a:schemeClr val="tx1"/>
            </a:solidFill>
            <a:miter lim="800000"/>
            <a:headEnd/>
            <a:tailEnd/>
          </a:ln>
        </p:spPr>
        <p:txBody>
          <a:bodyPr anchor="ctr"/>
          <a:lstStyle/>
          <a:p>
            <a:pPr algn="ctr"/>
            <a:r>
              <a:rPr lang="zh-CN" altLang="en-US" sz="2000" b="1">
                <a:solidFill>
                  <a:srgbClr val="CC3300"/>
                </a:solidFill>
                <a:latin typeface="Times New Roman" pitchFamily="18" charset="0"/>
              </a:rPr>
              <a:t>对研究的材料、方法、结论</a:t>
            </a:r>
          </a:p>
        </p:txBody>
      </p:sp>
      <p:sp>
        <p:nvSpPr>
          <p:cNvPr id="93198" name="AutoShape 14"/>
          <p:cNvSpPr>
            <a:spLocks noChangeArrowheads="1"/>
          </p:cNvSpPr>
          <p:nvPr/>
        </p:nvSpPr>
        <p:spPr bwMode="auto">
          <a:xfrm>
            <a:off x="3563938" y="682625"/>
            <a:ext cx="1752600" cy="742950"/>
          </a:xfrm>
          <a:prstGeom prst="wedgeRoundRectCallout">
            <a:avLst>
              <a:gd name="adj1" fmla="val 9241"/>
              <a:gd name="adj2" fmla="val 179806"/>
              <a:gd name="adj3" fmla="val 16667"/>
            </a:avLst>
          </a:prstGeom>
          <a:solidFill>
            <a:srgbClr val="CCFFFF"/>
          </a:solidFill>
          <a:ln w="9525">
            <a:solidFill>
              <a:schemeClr val="tx1"/>
            </a:solidFill>
            <a:miter lim="800000"/>
            <a:headEnd/>
            <a:tailEnd/>
          </a:ln>
        </p:spPr>
        <p:txBody>
          <a:bodyPr anchor="ctr"/>
          <a:lstStyle/>
          <a:p>
            <a:pPr algn="ctr"/>
            <a:r>
              <a:rPr lang="en-US" altLang="zh-CN" sz="2000" b="1">
                <a:solidFill>
                  <a:srgbClr val="CC3300"/>
                </a:solidFill>
                <a:latin typeface="Times New Roman" pitchFamily="18" charset="0"/>
              </a:rPr>
              <a:t>1</a:t>
            </a:r>
            <a:r>
              <a:rPr lang="zh-CN" altLang="en-US" sz="2000" b="1">
                <a:solidFill>
                  <a:srgbClr val="CC3300"/>
                </a:solidFill>
                <a:latin typeface="Times New Roman" pitchFamily="18" charset="0"/>
              </a:rPr>
              <a:t>、分析现状，找出问题原因；</a:t>
            </a:r>
          </a:p>
        </p:txBody>
      </p:sp>
      <p:sp>
        <p:nvSpPr>
          <p:cNvPr id="93199" name="AutoShape 15"/>
          <p:cNvSpPr>
            <a:spLocks noChangeArrowheads="1"/>
          </p:cNvSpPr>
          <p:nvPr/>
        </p:nvSpPr>
        <p:spPr bwMode="auto">
          <a:xfrm>
            <a:off x="6096000" y="800100"/>
            <a:ext cx="1752600" cy="800100"/>
          </a:xfrm>
          <a:prstGeom prst="wedgeRoundRectCallout">
            <a:avLst>
              <a:gd name="adj1" fmla="val -115759"/>
              <a:gd name="adj2" fmla="val 169194"/>
              <a:gd name="adj3" fmla="val 16667"/>
            </a:avLst>
          </a:prstGeom>
          <a:solidFill>
            <a:srgbClr val="CCFFFF"/>
          </a:solidFill>
          <a:ln w="9525">
            <a:solidFill>
              <a:schemeClr val="tx1"/>
            </a:solidFill>
            <a:miter lim="800000"/>
            <a:headEnd/>
            <a:tailEnd/>
          </a:ln>
        </p:spPr>
        <p:txBody>
          <a:bodyPr anchor="ctr"/>
          <a:lstStyle/>
          <a:p>
            <a:pPr algn="ctr"/>
            <a:r>
              <a:rPr lang="en-US" altLang="zh-CN" sz="2000" b="1">
                <a:solidFill>
                  <a:srgbClr val="CC3300"/>
                </a:solidFill>
                <a:latin typeface="Times New Roman" pitchFamily="18" charset="0"/>
              </a:rPr>
              <a:t>2</a:t>
            </a:r>
            <a:r>
              <a:rPr lang="zh-CN" altLang="en-US" sz="2000" b="1">
                <a:solidFill>
                  <a:srgbClr val="CC3300"/>
                </a:solidFill>
                <a:latin typeface="Times New Roman" pitchFamily="18" charset="0"/>
              </a:rPr>
              <a:t>、找出造成问题的原因；</a:t>
            </a:r>
          </a:p>
        </p:txBody>
      </p:sp>
      <p:sp>
        <p:nvSpPr>
          <p:cNvPr id="93200" name="AutoShape 16"/>
          <p:cNvSpPr>
            <a:spLocks noChangeArrowheads="1"/>
          </p:cNvSpPr>
          <p:nvPr/>
        </p:nvSpPr>
        <p:spPr bwMode="auto">
          <a:xfrm>
            <a:off x="6477000" y="1771650"/>
            <a:ext cx="1447800" cy="800100"/>
          </a:xfrm>
          <a:prstGeom prst="wedgeRoundRectCallout">
            <a:avLst>
              <a:gd name="adj1" fmla="val -134319"/>
              <a:gd name="adj2" fmla="val 64880"/>
              <a:gd name="adj3" fmla="val 16667"/>
            </a:avLst>
          </a:prstGeom>
          <a:solidFill>
            <a:srgbClr val="CCFFFF"/>
          </a:solidFill>
          <a:ln w="9525">
            <a:solidFill>
              <a:schemeClr val="tx1"/>
            </a:solidFill>
            <a:miter lim="800000"/>
            <a:headEnd/>
            <a:tailEnd/>
          </a:ln>
        </p:spPr>
        <p:txBody>
          <a:bodyPr anchor="ctr"/>
          <a:lstStyle/>
          <a:p>
            <a:pPr algn="ctr"/>
            <a:r>
              <a:rPr lang="en-US" altLang="zh-CN" sz="2000" b="1">
                <a:solidFill>
                  <a:srgbClr val="CC3300"/>
                </a:solidFill>
                <a:latin typeface="Times New Roman" pitchFamily="18" charset="0"/>
              </a:rPr>
              <a:t>3</a:t>
            </a:r>
            <a:r>
              <a:rPr lang="zh-CN" altLang="en-US" sz="2000" b="1">
                <a:solidFill>
                  <a:srgbClr val="CC3300"/>
                </a:solidFill>
                <a:latin typeface="Times New Roman" pitchFamily="18" charset="0"/>
              </a:rPr>
              <a:t>、确定其中主要原因；</a:t>
            </a:r>
          </a:p>
        </p:txBody>
      </p:sp>
      <p:sp>
        <p:nvSpPr>
          <p:cNvPr id="93201" name="AutoShape 17"/>
          <p:cNvSpPr>
            <a:spLocks noChangeArrowheads="1"/>
          </p:cNvSpPr>
          <p:nvPr/>
        </p:nvSpPr>
        <p:spPr bwMode="auto">
          <a:xfrm>
            <a:off x="7164388" y="2681288"/>
            <a:ext cx="1439862" cy="1077912"/>
          </a:xfrm>
          <a:prstGeom prst="wedgeRoundRectCallout">
            <a:avLst>
              <a:gd name="adj1" fmla="val -172380"/>
              <a:gd name="adj2" fmla="val -16704"/>
              <a:gd name="adj3" fmla="val 16667"/>
            </a:avLst>
          </a:prstGeom>
          <a:solidFill>
            <a:srgbClr val="CCFFFF"/>
          </a:solidFill>
          <a:ln w="9525">
            <a:solidFill>
              <a:schemeClr val="tx1"/>
            </a:solidFill>
            <a:miter lim="800000"/>
            <a:headEnd/>
            <a:tailEnd/>
          </a:ln>
        </p:spPr>
        <p:txBody>
          <a:bodyPr anchor="ctr"/>
          <a:lstStyle/>
          <a:p>
            <a:pPr algn="ctr"/>
            <a:r>
              <a:rPr lang="en-US" altLang="zh-CN" sz="2000" b="1">
                <a:solidFill>
                  <a:srgbClr val="CC3300"/>
                </a:solidFill>
                <a:latin typeface="Times New Roman" pitchFamily="18" charset="0"/>
              </a:rPr>
              <a:t>4</a:t>
            </a:r>
            <a:r>
              <a:rPr lang="zh-CN" altLang="en-US" sz="2000" b="1">
                <a:solidFill>
                  <a:srgbClr val="CC3300"/>
                </a:solidFill>
                <a:latin typeface="Times New Roman" pitchFamily="18" charset="0"/>
              </a:rPr>
              <a:t>、针对主要原因制定措施、计划；</a:t>
            </a:r>
          </a:p>
        </p:txBody>
      </p:sp>
      <p:sp>
        <p:nvSpPr>
          <p:cNvPr id="93202" name="AutoShape 18"/>
          <p:cNvSpPr>
            <a:spLocks noChangeArrowheads="1"/>
          </p:cNvSpPr>
          <p:nvPr/>
        </p:nvSpPr>
        <p:spPr bwMode="auto">
          <a:xfrm>
            <a:off x="6661150" y="4030663"/>
            <a:ext cx="1900238" cy="685800"/>
          </a:xfrm>
          <a:prstGeom prst="wedgeRoundRectCallout">
            <a:avLst>
              <a:gd name="adj1" fmla="val -144792"/>
              <a:gd name="adj2" fmla="val -105208"/>
              <a:gd name="adj3" fmla="val 16667"/>
            </a:avLst>
          </a:prstGeom>
          <a:solidFill>
            <a:srgbClr val="CCFFFF"/>
          </a:solidFill>
          <a:ln w="9525">
            <a:solidFill>
              <a:schemeClr val="tx1"/>
            </a:solidFill>
            <a:miter lim="800000"/>
            <a:headEnd/>
            <a:tailEnd/>
          </a:ln>
        </p:spPr>
        <p:txBody>
          <a:bodyPr anchor="ctr"/>
          <a:lstStyle/>
          <a:p>
            <a:pPr algn="ctr"/>
            <a:r>
              <a:rPr lang="zh-CN" altLang="en-US" sz="2000" b="1">
                <a:solidFill>
                  <a:srgbClr val="CC3300"/>
                </a:solidFill>
                <a:latin typeface="Times New Roman" pitchFamily="18" charset="0"/>
              </a:rPr>
              <a:t>按确定的计划执行。</a:t>
            </a:r>
          </a:p>
        </p:txBody>
      </p:sp>
      <p:sp>
        <p:nvSpPr>
          <p:cNvPr id="93203" name="Rectangle 19"/>
          <p:cNvSpPr>
            <a:spLocks noGrp="1" noChangeArrowheads="1"/>
          </p:cNvSpPr>
          <p:nvPr>
            <p:ph type="title" idx="4294967295"/>
          </p:nvPr>
        </p:nvSpPr>
        <p:spPr>
          <a:xfrm>
            <a:off x="1150938" y="307975"/>
            <a:ext cx="7793037" cy="584200"/>
          </a:xfrm>
        </p:spPr>
        <p:txBody>
          <a:bodyPr anchor="b"/>
          <a:lstStyle/>
          <a:p>
            <a:pPr eaLnBrk="1" hangingPunct="1"/>
            <a:r>
              <a:rPr lang="en-US" altLang="zh-CN" sz="3600" smtClean="0"/>
              <a:t>PDCA</a:t>
            </a:r>
          </a:p>
        </p:txBody>
      </p:sp>
    </p:spTree>
  </p:cSld>
  <p:clrMapOvr>
    <a:masterClrMapping/>
  </p:clrMapOvr>
  <p:transition spd="slow" advTm="8000">
    <p:diamond/>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AutoShape 2"/>
          <p:cNvSpPr>
            <a:spLocks noChangeArrowheads="1"/>
          </p:cNvSpPr>
          <p:nvPr/>
        </p:nvSpPr>
        <p:spPr bwMode="auto">
          <a:xfrm>
            <a:off x="838200" y="1657350"/>
            <a:ext cx="1981200" cy="1371600"/>
          </a:xfrm>
          <a:prstGeom prst="wedgeEllipseCallout">
            <a:avLst>
              <a:gd name="adj1" fmla="val 80847"/>
              <a:gd name="adj2" fmla="val 63630"/>
            </a:avLst>
          </a:prstGeom>
          <a:solidFill>
            <a:srgbClr val="99CCFF"/>
          </a:solidFill>
          <a:ln w="9525">
            <a:solidFill>
              <a:schemeClr val="tx1"/>
            </a:solidFill>
            <a:miter lim="800000"/>
            <a:headEnd/>
            <a:tailEnd/>
          </a:ln>
        </p:spPr>
        <p:txBody>
          <a:bodyPr anchor="ctr"/>
          <a:lstStyle/>
          <a:p>
            <a:pPr algn="ctr"/>
            <a:r>
              <a:rPr lang="zh-CN" altLang="en-US" sz="2400">
                <a:latin typeface="Times New Roman" pitchFamily="18" charset="0"/>
              </a:rPr>
              <a:t>一切为了探亲真理</a:t>
            </a:r>
          </a:p>
        </p:txBody>
      </p:sp>
      <p:sp>
        <p:nvSpPr>
          <p:cNvPr id="94211" name="AutoShape 3"/>
          <p:cNvSpPr>
            <a:spLocks noChangeArrowheads="1"/>
          </p:cNvSpPr>
          <p:nvPr/>
        </p:nvSpPr>
        <p:spPr bwMode="auto">
          <a:xfrm>
            <a:off x="2667000" y="742950"/>
            <a:ext cx="2133600" cy="1428750"/>
          </a:xfrm>
          <a:prstGeom prst="wedgeEllipseCallout">
            <a:avLst>
              <a:gd name="adj1" fmla="val 14806"/>
              <a:gd name="adj2" fmla="val 116417"/>
            </a:avLst>
          </a:prstGeom>
          <a:solidFill>
            <a:srgbClr val="CCFF66"/>
          </a:solidFill>
          <a:ln w="9525">
            <a:solidFill>
              <a:schemeClr val="tx1"/>
            </a:solidFill>
            <a:miter lim="800000"/>
            <a:headEnd/>
            <a:tailEnd/>
          </a:ln>
        </p:spPr>
        <p:txBody>
          <a:bodyPr anchor="ctr"/>
          <a:lstStyle/>
          <a:p>
            <a:pPr algn="ctr"/>
            <a:r>
              <a:rPr lang="zh-CN" altLang="en-US" sz="2400">
                <a:latin typeface="Times New Roman" pitchFamily="18" charset="0"/>
              </a:rPr>
              <a:t>一切凭数据说话</a:t>
            </a:r>
          </a:p>
        </p:txBody>
      </p:sp>
      <p:sp>
        <p:nvSpPr>
          <p:cNvPr id="94212" name="AutoShape 4"/>
          <p:cNvSpPr>
            <a:spLocks noChangeArrowheads="1"/>
          </p:cNvSpPr>
          <p:nvPr/>
        </p:nvSpPr>
        <p:spPr bwMode="auto">
          <a:xfrm>
            <a:off x="4876800" y="571500"/>
            <a:ext cx="2057400" cy="1600200"/>
          </a:xfrm>
          <a:prstGeom prst="wedgeEllipseCallout">
            <a:avLst>
              <a:gd name="adj1" fmla="val -39815"/>
              <a:gd name="adj2" fmla="val 106028"/>
            </a:avLst>
          </a:prstGeom>
          <a:solidFill>
            <a:srgbClr val="FFCC99"/>
          </a:solidFill>
          <a:ln w="9525">
            <a:solidFill>
              <a:schemeClr val="tx1"/>
            </a:solidFill>
            <a:miter lim="800000"/>
            <a:headEnd/>
            <a:tailEnd/>
          </a:ln>
        </p:spPr>
        <p:txBody>
          <a:bodyPr anchor="ctr"/>
          <a:lstStyle/>
          <a:p>
            <a:pPr algn="ctr"/>
            <a:r>
              <a:rPr lang="zh-CN" altLang="en-US" sz="2400">
                <a:latin typeface="Times New Roman" pitchFamily="18" charset="0"/>
              </a:rPr>
              <a:t>一切结论都是研究的结果</a:t>
            </a:r>
          </a:p>
        </p:txBody>
      </p:sp>
      <p:sp>
        <p:nvSpPr>
          <p:cNvPr id="94213" name="AutoShape 5"/>
          <p:cNvSpPr>
            <a:spLocks noChangeArrowheads="1"/>
          </p:cNvSpPr>
          <p:nvPr/>
        </p:nvSpPr>
        <p:spPr bwMode="auto">
          <a:xfrm>
            <a:off x="6858000" y="1314450"/>
            <a:ext cx="1905000" cy="1714500"/>
          </a:xfrm>
          <a:prstGeom prst="wedgeEllipseCallout">
            <a:avLst>
              <a:gd name="adj1" fmla="val -94917"/>
              <a:gd name="adj2" fmla="val 53472"/>
            </a:avLst>
          </a:prstGeom>
          <a:solidFill>
            <a:srgbClr val="CC99FF"/>
          </a:solidFill>
          <a:ln w="9525">
            <a:solidFill>
              <a:schemeClr val="tx1"/>
            </a:solidFill>
            <a:miter lim="800000"/>
            <a:headEnd/>
            <a:tailEnd/>
          </a:ln>
        </p:spPr>
        <p:txBody>
          <a:bodyPr anchor="ctr"/>
          <a:lstStyle/>
          <a:p>
            <a:pPr algn="ctr"/>
            <a:r>
              <a:rPr lang="zh-CN" altLang="en-US" sz="2400">
                <a:latin typeface="Times New Roman" pitchFamily="18" charset="0"/>
              </a:rPr>
              <a:t>一切按策划、实施、检查、处置循环。</a:t>
            </a:r>
          </a:p>
        </p:txBody>
      </p:sp>
      <p:pic>
        <p:nvPicPr>
          <p:cNvPr id="94214" name="Picture 6" descr="BS00559_"/>
          <p:cNvPicPr>
            <a:picLocks noChangeAspect="1" noChangeArrowheads="1"/>
          </p:cNvPicPr>
          <p:nvPr/>
        </p:nvPicPr>
        <p:blipFill>
          <a:blip r:embed="rId2"/>
          <a:srcRect/>
          <a:stretch>
            <a:fillRect/>
          </a:stretch>
        </p:blipFill>
        <p:spPr bwMode="auto">
          <a:xfrm>
            <a:off x="2590800" y="3187700"/>
            <a:ext cx="4595813" cy="1955800"/>
          </a:xfrm>
          <a:prstGeom prst="rect">
            <a:avLst/>
          </a:prstGeom>
          <a:noFill/>
          <a:ln w="9525">
            <a:noFill/>
            <a:miter lim="800000"/>
            <a:headEnd/>
            <a:tailEnd/>
          </a:ln>
        </p:spPr>
      </p:pic>
      <p:sp>
        <p:nvSpPr>
          <p:cNvPr id="94215" name="Rectangle 7"/>
          <p:cNvSpPr>
            <a:spLocks noGrp="1" noChangeArrowheads="1"/>
          </p:cNvSpPr>
          <p:nvPr>
            <p:ph type="title" idx="4294967295"/>
          </p:nvPr>
        </p:nvSpPr>
        <p:spPr>
          <a:xfrm>
            <a:off x="-30163" y="-120650"/>
            <a:ext cx="9210676" cy="5556250"/>
          </a:xfrm>
        </p:spPr>
        <p:txBody>
          <a:bodyPr anchor="b"/>
          <a:lstStyle/>
          <a:p>
            <a:pPr eaLnBrk="1" hangingPunct="1"/>
            <a:endParaRPr lang="zh-CN" altLang="zh-CN" smtClean="0"/>
          </a:p>
        </p:txBody>
      </p:sp>
    </p:spTree>
  </p:cSld>
  <p:clrMapOvr>
    <a:masterClrMapping/>
  </p:clrMapOvr>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AutoShape 2"/>
          <p:cNvSpPr>
            <a:spLocks noChangeArrowheads="1"/>
          </p:cNvSpPr>
          <p:nvPr/>
        </p:nvSpPr>
        <p:spPr bwMode="auto">
          <a:xfrm>
            <a:off x="684213" y="0"/>
            <a:ext cx="5905500" cy="952500"/>
          </a:xfrm>
          <a:prstGeom prst="rightArrow">
            <a:avLst>
              <a:gd name="adj1" fmla="val 50000"/>
              <a:gd name="adj2" fmla="val 155000"/>
            </a:avLst>
          </a:prstGeom>
          <a:solidFill>
            <a:srgbClr val="CCFFCC"/>
          </a:solidFill>
          <a:ln w="9525" cmpd="sng">
            <a:solidFill>
              <a:schemeClr val="tx1"/>
            </a:solidFill>
            <a:miter lim="800000"/>
            <a:headEnd/>
            <a:tailEnd/>
          </a:ln>
        </p:spPr>
        <p:txBody>
          <a:bodyPr wrap="none" anchor="ctr"/>
          <a:lstStyle/>
          <a:p>
            <a:pPr algn="ctr">
              <a:defRPr/>
            </a:pPr>
            <a:r>
              <a:rPr lang="zh-CN" altLang="en-US" sz="3200" b="1">
                <a:solidFill>
                  <a:srgbClr val="CC3300"/>
                </a:solidFill>
                <a:effectLst>
                  <a:outerShdw blurRad="38100" dist="38100" dir="2700000" algn="tl">
                    <a:srgbClr val="000000"/>
                  </a:outerShdw>
                </a:effectLst>
                <a:latin typeface="Times New Roman" pitchFamily="18" charset="0"/>
                <a:ea typeface="黑体" pitchFamily="49" charset="-122"/>
              </a:rPr>
              <a:t>发现问题应围绕六个方面</a:t>
            </a:r>
          </a:p>
        </p:txBody>
      </p:sp>
      <p:sp>
        <p:nvSpPr>
          <p:cNvPr id="95235" name="AutoShape 3"/>
          <p:cNvSpPr>
            <a:spLocks noChangeArrowheads="1"/>
          </p:cNvSpPr>
          <p:nvPr/>
        </p:nvSpPr>
        <p:spPr bwMode="auto">
          <a:xfrm>
            <a:off x="3563938" y="952500"/>
            <a:ext cx="1944687" cy="1187450"/>
          </a:xfrm>
          <a:custGeom>
            <a:avLst/>
            <a:gdLst>
              <a:gd name="T0" fmla="*/ 2147483647 w 21600"/>
              <a:gd name="T1" fmla="*/ 646832148 h 21600"/>
              <a:gd name="T2" fmla="*/ 2136774486 w 21600"/>
              <a:gd name="T3" fmla="*/ 2147483647 h 21600"/>
              <a:gd name="T4" fmla="*/ 2147483647 w 21600"/>
              <a:gd name="T5" fmla="*/ 2147483647 h 21600"/>
              <a:gd name="T6" fmla="*/ 2147483647 w 21600"/>
              <a:gd name="T7" fmla="*/ 2147483647 h 21600"/>
              <a:gd name="T8" fmla="*/ 17694720 60000 65536"/>
              <a:gd name="T9" fmla="*/ 11796480 60000 65536"/>
              <a:gd name="T10" fmla="*/ 5898240 60000 65536"/>
              <a:gd name="T11" fmla="*/ 0 60000 65536"/>
              <a:gd name="T12" fmla="*/ 5037 w 21600"/>
              <a:gd name="T13" fmla="*/ 2277 h 21600"/>
              <a:gd name="T14" fmla="*/ 16557 w 21600"/>
              <a:gd name="T15" fmla="*/ 13677 h 21600"/>
            </a:gdLst>
            <a:ahLst/>
            <a:cxnLst>
              <a:cxn ang="T8">
                <a:pos x="T0" y="T1"/>
              </a:cxn>
              <a:cxn ang="T9">
                <a:pos x="T2" y="T3"/>
              </a:cxn>
              <a:cxn ang="T10">
                <a:pos x="T4" y="T5"/>
              </a:cxn>
              <a:cxn ang="T11">
                <a:pos x="T6" y="T7"/>
              </a:cxn>
            </a:cxnLst>
            <a:rect l="T12" t="T13" r="T14" b="T15"/>
            <a:pathLst>
              <a:path w="21600" h="21600">
                <a:moveTo>
                  <a:pt x="10860" y="2187"/>
                </a:moveTo>
                <a:cubicBezTo>
                  <a:pt x="10451" y="1746"/>
                  <a:pt x="9529" y="1018"/>
                  <a:pt x="9015" y="730"/>
                </a:cubicBezTo>
                <a:cubicBezTo>
                  <a:pt x="7865" y="152"/>
                  <a:pt x="6685" y="0"/>
                  <a:pt x="5415" y="0"/>
                </a:cubicBezTo>
                <a:cubicBezTo>
                  <a:pt x="4175" y="152"/>
                  <a:pt x="2995" y="575"/>
                  <a:pt x="1967" y="1305"/>
                </a:cubicBezTo>
                <a:cubicBezTo>
                  <a:pt x="1150" y="2187"/>
                  <a:pt x="575" y="3222"/>
                  <a:pt x="242" y="4220"/>
                </a:cubicBezTo>
                <a:cubicBezTo>
                  <a:pt x="0" y="5410"/>
                  <a:pt x="242" y="6560"/>
                  <a:pt x="575" y="7597"/>
                </a:cubicBezTo>
                <a:lnTo>
                  <a:pt x="10860" y="21600"/>
                </a:lnTo>
                <a:lnTo>
                  <a:pt x="20995" y="7597"/>
                </a:lnTo>
                <a:cubicBezTo>
                  <a:pt x="21480" y="6560"/>
                  <a:pt x="21600" y="5410"/>
                  <a:pt x="21480" y="4220"/>
                </a:cubicBezTo>
                <a:cubicBezTo>
                  <a:pt x="21115" y="3222"/>
                  <a:pt x="20420" y="2187"/>
                  <a:pt x="19632" y="1305"/>
                </a:cubicBezTo>
                <a:cubicBezTo>
                  <a:pt x="18575" y="575"/>
                  <a:pt x="17425" y="152"/>
                  <a:pt x="16275" y="0"/>
                </a:cubicBezTo>
                <a:cubicBezTo>
                  <a:pt x="15005" y="0"/>
                  <a:pt x="13735" y="152"/>
                  <a:pt x="12705" y="730"/>
                </a:cubicBezTo>
                <a:cubicBezTo>
                  <a:pt x="12176" y="1018"/>
                  <a:pt x="11254" y="1746"/>
                  <a:pt x="10860" y="2187"/>
                </a:cubicBezTo>
                <a:close/>
              </a:path>
            </a:pathLst>
          </a:custGeom>
          <a:solidFill>
            <a:srgbClr val="FF6600"/>
          </a:solidFill>
          <a:ln w="9525">
            <a:solidFill>
              <a:schemeClr val="tx1"/>
            </a:solidFill>
            <a:miter lim="800000"/>
            <a:headEnd/>
            <a:tailEnd/>
          </a:ln>
        </p:spPr>
        <p:txBody>
          <a:bodyPr wrap="none" anchor="ctr"/>
          <a:lstStyle/>
          <a:p>
            <a:pPr algn="ctr"/>
            <a:r>
              <a:rPr lang="zh-CN" altLang="en-US" sz="4000">
                <a:latin typeface="Times New Roman" pitchFamily="18" charset="0"/>
              </a:rPr>
              <a:t>为什么</a:t>
            </a:r>
          </a:p>
        </p:txBody>
      </p:sp>
      <p:sp>
        <p:nvSpPr>
          <p:cNvPr id="95236" name="AutoShape 4"/>
          <p:cNvSpPr>
            <a:spLocks noChangeArrowheads="1"/>
          </p:cNvSpPr>
          <p:nvPr/>
        </p:nvSpPr>
        <p:spPr bwMode="auto">
          <a:xfrm>
            <a:off x="827088" y="1492250"/>
            <a:ext cx="1944687" cy="1189038"/>
          </a:xfrm>
          <a:custGeom>
            <a:avLst/>
            <a:gdLst>
              <a:gd name="T0" fmla="*/ 2147483647 w 21600"/>
              <a:gd name="T1" fmla="*/ 647697169 h 21600"/>
              <a:gd name="T2" fmla="*/ 2136774486 w 21600"/>
              <a:gd name="T3" fmla="*/ 2147483647 h 21600"/>
              <a:gd name="T4" fmla="*/ 2147483647 w 21600"/>
              <a:gd name="T5" fmla="*/ 2147483647 h 21600"/>
              <a:gd name="T6" fmla="*/ 2147483647 w 21600"/>
              <a:gd name="T7" fmla="*/ 2147483647 h 21600"/>
              <a:gd name="T8" fmla="*/ 17694720 60000 65536"/>
              <a:gd name="T9" fmla="*/ 11796480 60000 65536"/>
              <a:gd name="T10" fmla="*/ 5898240 60000 65536"/>
              <a:gd name="T11" fmla="*/ 0 60000 65536"/>
              <a:gd name="T12" fmla="*/ 5037 w 21600"/>
              <a:gd name="T13" fmla="*/ 2277 h 21600"/>
              <a:gd name="T14" fmla="*/ 16557 w 21600"/>
              <a:gd name="T15" fmla="*/ 13677 h 21600"/>
            </a:gdLst>
            <a:ahLst/>
            <a:cxnLst>
              <a:cxn ang="T8">
                <a:pos x="T0" y="T1"/>
              </a:cxn>
              <a:cxn ang="T9">
                <a:pos x="T2" y="T3"/>
              </a:cxn>
              <a:cxn ang="T10">
                <a:pos x="T4" y="T5"/>
              </a:cxn>
              <a:cxn ang="T11">
                <a:pos x="T6" y="T7"/>
              </a:cxn>
            </a:cxnLst>
            <a:rect l="T12" t="T13" r="T14" b="T15"/>
            <a:pathLst>
              <a:path w="21600" h="21600">
                <a:moveTo>
                  <a:pt x="10860" y="2187"/>
                </a:moveTo>
                <a:cubicBezTo>
                  <a:pt x="10451" y="1746"/>
                  <a:pt x="9529" y="1018"/>
                  <a:pt x="9015" y="730"/>
                </a:cubicBezTo>
                <a:cubicBezTo>
                  <a:pt x="7865" y="152"/>
                  <a:pt x="6685" y="0"/>
                  <a:pt x="5415" y="0"/>
                </a:cubicBezTo>
                <a:cubicBezTo>
                  <a:pt x="4175" y="152"/>
                  <a:pt x="2995" y="575"/>
                  <a:pt x="1967" y="1305"/>
                </a:cubicBezTo>
                <a:cubicBezTo>
                  <a:pt x="1150" y="2187"/>
                  <a:pt x="575" y="3222"/>
                  <a:pt x="242" y="4220"/>
                </a:cubicBezTo>
                <a:cubicBezTo>
                  <a:pt x="0" y="5410"/>
                  <a:pt x="242" y="6560"/>
                  <a:pt x="575" y="7597"/>
                </a:cubicBezTo>
                <a:lnTo>
                  <a:pt x="10860" y="21600"/>
                </a:lnTo>
                <a:lnTo>
                  <a:pt x="20995" y="7597"/>
                </a:lnTo>
                <a:cubicBezTo>
                  <a:pt x="21480" y="6560"/>
                  <a:pt x="21600" y="5410"/>
                  <a:pt x="21480" y="4220"/>
                </a:cubicBezTo>
                <a:cubicBezTo>
                  <a:pt x="21115" y="3222"/>
                  <a:pt x="20420" y="2187"/>
                  <a:pt x="19632" y="1305"/>
                </a:cubicBezTo>
                <a:cubicBezTo>
                  <a:pt x="18575" y="575"/>
                  <a:pt x="17425" y="152"/>
                  <a:pt x="16275" y="0"/>
                </a:cubicBezTo>
                <a:cubicBezTo>
                  <a:pt x="15005" y="0"/>
                  <a:pt x="13735" y="152"/>
                  <a:pt x="12705" y="730"/>
                </a:cubicBezTo>
                <a:cubicBezTo>
                  <a:pt x="12176" y="1018"/>
                  <a:pt x="11254" y="1746"/>
                  <a:pt x="10860" y="2187"/>
                </a:cubicBezTo>
                <a:close/>
              </a:path>
            </a:pathLst>
          </a:custGeom>
          <a:solidFill>
            <a:srgbClr val="FF6600"/>
          </a:solidFill>
          <a:ln w="9525">
            <a:solidFill>
              <a:schemeClr val="tx1"/>
            </a:solidFill>
            <a:miter lim="800000"/>
            <a:headEnd/>
            <a:tailEnd/>
          </a:ln>
        </p:spPr>
        <p:txBody>
          <a:bodyPr wrap="none" anchor="ctr"/>
          <a:lstStyle/>
          <a:p>
            <a:pPr algn="ctr"/>
            <a:r>
              <a:rPr lang="zh-CN" altLang="en-US" sz="4000">
                <a:latin typeface="Times New Roman" pitchFamily="18" charset="0"/>
              </a:rPr>
              <a:t>什么</a:t>
            </a:r>
          </a:p>
        </p:txBody>
      </p:sp>
      <p:sp>
        <p:nvSpPr>
          <p:cNvPr id="95237" name="AutoShape 5"/>
          <p:cNvSpPr>
            <a:spLocks noChangeArrowheads="1"/>
          </p:cNvSpPr>
          <p:nvPr/>
        </p:nvSpPr>
        <p:spPr bwMode="auto">
          <a:xfrm>
            <a:off x="1619250" y="2895600"/>
            <a:ext cx="1944688" cy="1187450"/>
          </a:xfrm>
          <a:custGeom>
            <a:avLst/>
            <a:gdLst>
              <a:gd name="T0" fmla="*/ 2147483647 w 21600"/>
              <a:gd name="T1" fmla="*/ 646832148 h 21600"/>
              <a:gd name="T2" fmla="*/ 2136775585 w 21600"/>
              <a:gd name="T3" fmla="*/ 2147483647 h 21600"/>
              <a:gd name="T4" fmla="*/ 2147483647 w 21600"/>
              <a:gd name="T5" fmla="*/ 2147483647 h 21600"/>
              <a:gd name="T6" fmla="*/ 2147483647 w 21600"/>
              <a:gd name="T7" fmla="*/ 2147483647 h 21600"/>
              <a:gd name="T8" fmla="*/ 17694720 60000 65536"/>
              <a:gd name="T9" fmla="*/ 11796480 60000 65536"/>
              <a:gd name="T10" fmla="*/ 5898240 60000 65536"/>
              <a:gd name="T11" fmla="*/ 0 60000 65536"/>
              <a:gd name="T12" fmla="*/ 5037 w 21600"/>
              <a:gd name="T13" fmla="*/ 2277 h 21600"/>
              <a:gd name="T14" fmla="*/ 16557 w 21600"/>
              <a:gd name="T15" fmla="*/ 13677 h 21600"/>
            </a:gdLst>
            <a:ahLst/>
            <a:cxnLst>
              <a:cxn ang="T8">
                <a:pos x="T0" y="T1"/>
              </a:cxn>
              <a:cxn ang="T9">
                <a:pos x="T2" y="T3"/>
              </a:cxn>
              <a:cxn ang="T10">
                <a:pos x="T4" y="T5"/>
              </a:cxn>
              <a:cxn ang="T11">
                <a:pos x="T6" y="T7"/>
              </a:cxn>
            </a:cxnLst>
            <a:rect l="T12" t="T13" r="T14" b="T15"/>
            <a:pathLst>
              <a:path w="21600" h="21600">
                <a:moveTo>
                  <a:pt x="10860" y="2187"/>
                </a:moveTo>
                <a:cubicBezTo>
                  <a:pt x="10451" y="1746"/>
                  <a:pt x="9529" y="1018"/>
                  <a:pt x="9015" y="730"/>
                </a:cubicBezTo>
                <a:cubicBezTo>
                  <a:pt x="7865" y="152"/>
                  <a:pt x="6685" y="0"/>
                  <a:pt x="5415" y="0"/>
                </a:cubicBezTo>
                <a:cubicBezTo>
                  <a:pt x="4175" y="152"/>
                  <a:pt x="2995" y="575"/>
                  <a:pt x="1967" y="1305"/>
                </a:cubicBezTo>
                <a:cubicBezTo>
                  <a:pt x="1150" y="2187"/>
                  <a:pt x="575" y="3222"/>
                  <a:pt x="242" y="4220"/>
                </a:cubicBezTo>
                <a:cubicBezTo>
                  <a:pt x="0" y="5410"/>
                  <a:pt x="242" y="6560"/>
                  <a:pt x="575" y="7597"/>
                </a:cubicBezTo>
                <a:lnTo>
                  <a:pt x="10860" y="21600"/>
                </a:lnTo>
                <a:lnTo>
                  <a:pt x="20995" y="7597"/>
                </a:lnTo>
                <a:cubicBezTo>
                  <a:pt x="21480" y="6560"/>
                  <a:pt x="21600" y="5410"/>
                  <a:pt x="21480" y="4220"/>
                </a:cubicBezTo>
                <a:cubicBezTo>
                  <a:pt x="21115" y="3222"/>
                  <a:pt x="20420" y="2187"/>
                  <a:pt x="19632" y="1305"/>
                </a:cubicBezTo>
                <a:cubicBezTo>
                  <a:pt x="18575" y="575"/>
                  <a:pt x="17425" y="152"/>
                  <a:pt x="16275" y="0"/>
                </a:cubicBezTo>
                <a:cubicBezTo>
                  <a:pt x="15005" y="0"/>
                  <a:pt x="13735" y="152"/>
                  <a:pt x="12705" y="730"/>
                </a:cubicBezTo>
                <a:cubicBezTo>
                  <a:pt x="12176" y="1018"/>
                  <a:pt x="11254" y="1746"/>
                  <a:pt x="10860" y="2187"/>
                </a:cubicBezTo>
                <a:close/>
              </a:path>
            </a:pathLst>
          </a:custGeom>
          <a:solidFill>
            <a:srgbClr val="FF6600"/>
          </a:solidFill>
          <a:ln w="9525">
            <a:solidFill>
              <a:schemeClr val="tx1"/>
            </a:solidFill>
            <a:miter lim="800000"/>
            <a:headEnd/>
            <a:tailEnd/>
          </a:ln>
        </p:spPr>
        <p:txBody>
          <a:bodyPr wrap="none" anchor="ctr"/>
          <a:lstStyle/>
          <a:p>
            <a:pPr algn="ctr"/>
            <a:r>
              <a:rPr lang="zh-CN" altLang="en-US" sz="4000" b="1">
                <a:solidFill>
                  <a:srgbClr val="310704"/>
                </a:solidFill>
                <a:latin typeface="Times New Roman" pitchFamily="18" charset="0"/>
              </a:rPr>
              <a:t>哪里</a:t>
            </a:r>
          </a:p>
        </p:txBody>
      </p:sp>
      <p:sp>
        <p:nvSpPr>
          <p:cNvPr id="95238" name="AutoShape 6"/>
          <p:cNvSpPr>
            <a:spLocks noChangeArrowheads="1"/>
          </p:cNvSpPr>
          <p:nvPr/>
        </p:nvSpPr>
        <p:spPr bwMode="auto">
          <a:xfrm>
            <a:off x="3635375" y="3868738"/>
            <a:ext cx="1946275" cy="1295400"/>
          </a:xfrm>
          <a:custGeom>
            <a:avLst/>
            <a:gdLst>
              <a:gd name="T0" fmla="*/ 2147483647 w 21600"/>
              <a:gd name="T1" fmla="*/ 705635070 h 21600"/>
              <a:gd name="T2" fmla="*/ 2138520783 w 21600"/>
              <a:gd name="T3" fmla="*/ 2147483647 h 21600"/>
              <a:gd name="T4" fmla="*/ 2147483647 w 21600"/>
              <a:gd name="T5" fmla="*/ 2147483647 h 21600"/>
              <a:gd name="T6" fmla="*/ 2147483647 w 21600"/>
              <a:gd name="T7" fmla="*/ 2147483647 h 21600"/>
              <a:gd name="T8" fmla="*/ 17694720 60000 65536"/>
              <a:gd name="T9" fmla="*/ 11796480 60000 65536"/>
              <a:gd name="T10" fmla="*/ 5898240 60000 65536"/>
              <a:gd name="T11" fmla="*/ 0 60000 65536"/>
              <a:gd name="T12" fmla="*/ 5037 w 21600"/>
              <a:gd name="T13" fmla="*/ 2277 h 21600"/>
              <a:gd name="T14" fmla="*/ 16557 w 21600"/>
              <a:gd name="T15" fmla="*/ 13677 h 21600"/>
            </a:gdLst>
            <a:ahLst/>
            <a:cxnLst>
              <a:cxn ang="T8">
                <a:pos x="T0" y="T1"/>
              </a:cxn>
              <a:cxn ang="T9">
                <a:pos x="T2" y="T3"/>
              </a:cxn>
              <a:cxn ang="T10">
                <a:pos x="T4" y="T5"/>
              </a:cxn>
              <a:cxn ang="T11">
                <a:pos x="T6" y="T7"/>
              </a:cxn>
            </a:cxnLst>
            <a:rect l="T12" t="T13" r="T14" b="T15"/>
            <a:pathLst>
              <a:path w="21600" h="21600">
                <a:moveTo>
                  <a:pt x="10860" y="2187"/>
                </a:moveTo>
                <a:cubicBezTo>
                  <a:pt x="10451" y="1746"/>
                  <a:pt x="9529" y="1018"/>
                  <a:pt x="9015" y="730"/>
                </a:cubicBezTo>
                <a:cubicBezTo>
                  <a:pt x="7865" y="152"/>
                  <a:pt x="6685" y="0"/>
                  <a:pt x="5415" y="0"/>
                </a:cubicBezTo>
                <a:cubicBezTo>
                  <a:pt x="4175" y="152"/>
                  <a:pt x="2995" y="575"/>
                  <a:pt x="1967" y="1305"/>
                </a:cubicBezTo>
                <a:cubicBezTo>
                  <a:pt x="1150" y="2187"/>
                  <a:pt x="575" y="3222"/>
                  <a:pt x="242" y="4220"/>
                </a:cubicBezTo>
                <a:cubicBezTo>
                  <a:pt x="0" y="5410"/>
                  <a:pt x="242" y="6560"/>
                  <a:pt x="575" y="7597"/>
                </a:cubicBezTo>
                <a:lnTo>
                  <a:pt x="10860" y="21600"/>
                </a:lnTo>
                <a:lnTo>
                  <a:pt x="20995" y="7597"/>
                </a:lnTo>
                <a:cubicBezTo>
                  <a:pt x="21480" y="6560"/>
                  <a:pt x="21600" y="5410"/>
                  <a:pt x="21480" y="4220"/>
                </a:cubicBezTo>
                <a:cubicBezTo>
                  <a:pt x="21115" y="3222"/>
                  <a:pt x="20420" y="2187"/>
                  <a:pt x="19632" y="1305"/>
                </a:cubicBezTo>
                <a:cubicBezTo>
                  <a:pt x="18575" y="575"/>
                  <a:pt x="17425" y="152"/>
                  <a:pt x="16275" y="0"/>
                </a:cubicBezTo>
                <a:cubicBezTo>
                  <a:pt x="15005" y="0"/>
                  <a:pt x="13735" y="152"/>
                  <a:pt x="12705" y="730"/>
                </a:cubicBezTo>
                <a:cubicBezTo>
                  <a:pt x="12176" y="1018"/>
                  <a:pt x="11254" y="1746"/>
                  <a:pt x="10860" y="2187"/>
                </a:cubicBezTo>
                <a:close/>
              </a:path>
            </a:pathLst>
          </a:custGeom>
          <a:solidFill>
            <a:srgbClr val="FF6600"/>
          </a:solidFill>
          <a:ln w="9525">
            <a:solidFill>
              <a:schemeClr val="tx1"/>
            </a:solidFill>
            <a:miter lim="800000"/>
            <a:headEnd/>
            <a:tailEnd/>
          </a:ln>
        </p:spPr>
        <p:txBody>
          <a:bodyPr wrap="none" anchor="ctr"/>
          <a:lstStyle/>
          <a:p>
            <a:pPr algn="ctr"/>
            <a:r>
              <a:rPr lang="zh-CN" altLang="en-US" sz="4000" b="1">
                <a:solidFill>
                  <a:srgbClr val="310704"/>
                </a:solidFill>
                <a:latin typeface="Times New Roman" pitchFamily="18" charset="0"/>
              </a:rPr>
              <a:t>和谁</a:t>
            </a:r>
          </a:p>
        </p:txBody>
      </p:sp>
      <p:sp>
        <p:nvSpPr>
          <p:cNvPr id="95239" name="AutoShape 7"/>
          <p:cNvSpPr>
            <a:spLocks noChangeArrowheads="1"/>
          </p:cNvSpPr>
          <p:nvPr/>
        </p:nvSpPr>
        <p:spPr bwMode="auto">
          <a:xfrm>
            <a:off x="5580063" y="2895600"/>
            <a:ext cx="1944687" cy="1187450"/>
          </a:xfrm>
          <a:custGeom>
            <a:avLst/>
            <a:gdLst>
              <a:gd name="T0" fmla="*/ 2147483647 w 21600"/>
              <a:gd name="T1" fmla="*/ 646832148 h 21600"/>
              <a:gd name="T2" fmla="*/ 2136775927 w 21600"/>
              <a:gd name="T3" fmla="*/ 2147483647 h 21600"/>
              <a:gd name="T4" fmla="*/ 2147483647 w 21600"/>
              <a:gd name="T5" fmla="*/ 2147483647 h 21600"/>
              <a:gd name="T6" fmla="*/ 2147483647 w 21600"/>
              <a:gd name="T7" fmla="*/ 2147483647 h 21600"/>
              <a:gd name="T8" fmla="*/ 17694720 60000 65536"/>
              <a:gd name="T9" fmla="*/ 11796480 60000 65536"/>
              <a:gd name="T10" fmla="*/ 5898240 60000 65536"/>
              <a:gd name="T11" fmla="*/ 0 60000 65536"/>
              <a:gd name="T12" fmla="*/ 5037 w 21600"/>
              <a:gd name="T13" fmla="*/ 2277 h 21600"/>
              <a:gd name="T14" fmla="*/ 16557 w 21600"/>
              <a:gd name="T15" fmla="*/ 13677 h 21600"/>
            </a:gdLst>
            <a:ahLst/>
            <a:cxnLst>
              <a:cxn ang="T8">
                <a:pos x="T0" y="T1"/>
              </a:cxn>
              <a:cxn ang="T9">
                <a:pos x="T2" y="T3"/>
              </a:cxn>
              <a:cxn ang="T10">
                <a:pos x="T4" y="T5"/>
              </a:cxn>
              <a:cxn ang="T11">
                <a:pos x="T6" y="T7"/>
              </a:cxn>
            </a:cxnLst>
            <a:rect l="T12" t="T13" r="T14" b="T15"/>
            <a:pathLst>
              <a:path w="21600" h="21600">
                <a:moveTo>
                  <a:pt x="10860" y="2187"/>
                </a:moveTo>
                <a:cubicBezTo>
                  <a:pt x="10451" y="1746"/>
                  <a:pt x="9529" y="1018"/>
                  <a:pt x="9015" y="730"/>
                </a:cubicBezTo>
                <a:cubicBezTo>
                  <a:pt x="7865" y="152"/>
                  <a:pt x="6685" y="0"/>
                  <a:pt x="5415" y="0"/>
                </a:cubicBezTo>
                <a:cubicBezTo>
                  <a:pt x="4175" y="152"/>
                  <a:pt x="2995" y="575"/>
                  <a:pt x="1967" y="1305"/>
                </a:cubicBezTo>
                <a:cubicBezTo>
                  <a:pt x="1150" y="2187"/>
                  <a:pt x="575" y="3222"/>
                  <a:pt x="242" y="4220"/>
                </a:cubicBezTo>
                <a:cubicBezTo>
                  <a:pt x="0" y="5410"/>
                  <a:pt x="242" y="6560"/>
                  <a:pt x="575" y="7597"/>
                </a:cubicBezTo>
                <a:lnTo>
                  <a:pt x="10860" y="21600"/>
                </a:lnTo>
                <a:lnTo>
                  <a:pt x="20995" y="7597"/>
                </a:lnTo>
                <a:cubicBezTo>
                  <a:pt x="21480" y="6560"/>
                  <a:pt x="21600" y="5410"/>
                  <a:pt x="21480" y="4220"/>
                </a:cubicBezTo>
                <a:cubicBezTo>
                  <a:pt x="21115" y="3222"/>
                  <a:pt x="20420" y="2187"/>
                  <a:pt x="19632" y="1305"/>
                </a:cubicBezTo>
                <a:cubicBezTo>
                  <a:pt x="18575" y="575"/>
                  <a:pt x="17425" y="152"/>
                  <a:pt x="16275" y="0"/>
                </a:cubicBezTo>
                <a:cubicBezTo>
                  <a:pt x="15005" y="0"/>
                  <a:pt x="13735" y="152"/>
                  <a:pt x="12705" y="730"/>
                </a:cubicBezTo>
                <a:cubicBezTo>
                  <a:pt x="12176" y="1018"/>
                  <a:pt x="11254" y="1746"/>
                  <a:pt x="10860" y="2187"/>
                </a:cubicBezTo>
                <a:close/>
              </a:path>
            </a:pathLst>
          </a:custGeom>
          <a:solidFill>
            <a:srgbClr val="FF6600"/>
          </a:solidFill>
          <a:ln w="9525">
            <a:solidFill>
              <a:schemeClr val="tx1"/>
            </a:solidFill>
            <a:miter lim="800000"/>
            <a:headEnd/>
            <a:tailEnd/>
          </a:ln>
        </p:spPr>
        <p:txBody>
          <a:bodyPr wrap="none" anchor="ctr"/>
          <a:lstStyle/>
          <a:p>
            <a:pPr algn="ctr"/>
            <a:r>
              <a:rPr lang="zh-CN" altLang="en-US" sz="4000" b="1">
                <a:solidFill>
                  <a:srgbClr val="310704"/>
                </a:solidFill>
                <a:latin typeface="Times New Roman" pitchFamily="18" charset="0"/>
              </a:rPr>
              <a:t>何时</a:t>
            </a:r>
          </a:p>
        </p:txBody>
      </p:sp>
      <p:sp>
        <p:nvSpPr>
          <p:cNvPr id="95240" name="AutoShape 8"/>
          <p:cNvSpPr>
            <a:spLocks noChangeArrowheads="1"/>
          </p:cNvSpPr>
          <p:nvPr/>
        </p:nvSpPr>
        <p:spPr bwMode="auto">
          <a:xfrm>
            <a:off x="6516688" y="1492250"/>
            <a:ext cx="1944687" cy="1189038"/>
          </a:xfrm>
          <a:custGeom>
            <a:avLst/>
            <a:gdLst>
              <a:gd name="T0" fmla="*/ 2147483647 w 21600"/>
              <a:gd name="T1" fmla="*/ 647697169 h 21600"/>
              <a:gd name="T2" fmla="*/ 2136774486 w 21600"/>
              <a:gd name="T3" fmla="*/ 2147483647 h 21600"/>
              <a:gd name="T4" fmla="*/ 2147483647 w 21600"/>
              <a:gd name="T5" fmla="*/ 2147483647 h 21600"/>
              <a:gd name="T6" fmla="*/ 2147483647 w 21600"/>
              <a:gd name="T7" fmla="*/ 2147483647 h 21600"/>
              <a:gd name="T8" fmla="*/ 17694720 60000 65536"/>
              <a:gd name="T9" fmla="*/ 11796480 60000 65536"/>
              <a:gd name="T10" fmla="*/ 5898240 60000 65536"/>
              <a:gd name="T11" fmla="*/ 0 60000 65536"/>
              <a:gd name="T12" fmla="*/ 5037 w 21600"/>
              <a:gd name="T13" fmla="*/ 2277 h 21600"/>
              <a:gd name="T14" fmla="*/ 16557 w 21600"/>
              <a:gd name="T15" fmla="*/ 13677 h 21600"/>
            </a:gdLst>
            <a:ahLst/>
            <a:cxnLst>
              <a:cxn ang="T8">
                <a:pos x="T0" y="T1"/>
              </a:cxn>
              <a:cxn ang="T9">
                <a:pos x="T2" y="T3"/>
              </a:cxn>
              <a:cxn ang="T10">
                <a:pos x="T4" y="T5"/>
              </a:cxn>
              <a:cxn ang="T11">
                <a:pos x="T6" y="T7"/>
              </a:cxn>
            </a:cxnLst>
            <a:rect l="T12" t="T13" r="T14" b="T15"/>
            <a:pathLst>
              <a:path w="21600" h="21600">
                <a:moveTo>
                  <a:pt x="10860" y="2187"/>
                </a:moveTo>
                <a:cubicBezTo>
                  <a:pt x="10451" y="1746"/>
                  <a:pt x="9529" y="1018"/>
                  <a:pt x="9015" y="730"/>
                </a:cubicBezTo>
                <a:cubicBezTo>
                  <a:pt x="7865" y="152"/>
                  <a:pt x="6685" y="0"/>
                  <a:pt x="5415" y="0"/>
                </a:cubicBezTo>
                <a:cubicBezTo>
                  <a:pt x="4175" y="152"/>
                  <a:pt x="2995" y="575"/>
                  <a:pt x="1967" y="1305"/>
                </a:cubicBezTo>
                <a:cubicBezTo>
                  <a:pt x="1150" y="2187"/>
                  <a:pt x="575" y="3222"/>
                  <a:pt x="242" y="4220"/>
                </a:cubicBezTo>
                <a:cubicBezTo>
                  <a:pt x="0" y="5410"/>
                  <a:pt x="242" y="6560"/>
                  <a:pt x="575" y="7597"/>
                </a:cubicBezTo>
                <a:lnTo>
                  <a:pt x="10860" y="21600"/>
                </a:lnTo>
                <a:lnTo>
                  <a:pt x="20995" y="7597"/>
                </a:lnTo>
                <a:cubicBezTo>
                  <a:pt x="21480" y="6560"/>
                  <a:pt x="21600" y="5410"/>
                  <a:pt x="21480" y="4220"/>
                </a:cubicBezTo>
                <a:cubicBezTo>
                  <a:pt x="21115" y="3222"/>
                  <a:pt x="20420" y="2187"/>
                  <a:pt x="19632" y="1305"/>
                </a:cubicBezTo>
                <a:cubicBezTo>
                  <a:pt x="18575" y="575"/>
                  <a:pt x="17425" y="152"/>
                  <a:pt x="16275" y="0"/>
                </a:cubicBezTo>
                <a:cubicBezTo>
                  <a:pt x="15005" y="0"/>
                  <a:pt x="13735" y="152"/>
                  <a:pt x="12705" y="730"/>
                </a:cubicBezTo>
                <a:cubicBezTo>
                  <a:pt x="12176" y="1018"/>
                  <a:pt x="11254" y="1746"/>
                  <a:pt x="10860" y="2187"/>
                </a:cubicBezTo>
                <a:close/>
              </a:path>
            </a:pathLst>
          </a:custGeom>
          <a:solidFill>
            <a:srgbClr val="FF6600"/>
          </a:solidFill>
          <a:ln w="9525">
            <a:solidFill>
              <a:schemeClr val="tx1"/>
            </a:solidFill>
            <a:miter lim="800000"/>
            <a:headEnd/>
            <a:tailEnd/>
          </a:ln>
        </p:spPr>
        <p:txBody>
          <a:bodyPr wrap="none" anchor="ctr"/>
          <a:lstStyle/>
          <a:p>
            <a:pPr algn="ctr"/>
            <a:r>
              <a:rPr lang="zh-CN" altLang="en-US" sz="4000">
                <a:latin typeface="Times New Roman" pitchFamily="18" charset="0"/>
              </a:rPr>
              <a:t>怎样</a:t>
            </a:r>
          </a:p>
        </p:txBody>
      </p:sp>
      <p:pic>
        <p:nvPicPr>
          <p:cNvPr id="95241" name="Picture 9" descr="j0230876"/>
          <p:cNvPicPr>
            <a:picLocks noChangeAspect="1" noChangeArrowheads="1"/>
          </p:cNvPicPr>
          <p:nvPr/>
        </p:nvPicPr>
        <p:blipFill>
          <a:blip r:embed="rId2"/>
          <a:srcRect/>
          <a:stretch>
            <a:fillRect/>
          </a:stretch>
        </p:blipFill>
        <p:spPr bwMode="auto">
          <a:xfrm>
            <a:off x="3592513" y="2193925"/>
            <a:ext cx="1789112" cy="1349375"/>
          </a:xfrm>
          <a:prstGeom prst="rect">
            <a:avLst/>
          </a:prstGeom>
          <a:noFill/>
          <a:ln w="9525">
            <a:noFill/>
            <a:miter lim="800000"/>
            <a:headEnd/>
            <a:tailEnd/>
          </a:ln>
        </p:spPr>
      </p:pic>
      <p:pic>
        <p:nvPicPr>
          <p:cNvPr id="95242" name="Picture 10" descr="BD21370_"/>
          <p:cNvPicPr>
            <a:picLocks noChangeAspect="1" noChangeArrowheads="1"/>
          </p:cNvPicPr>
          <p:nvPr/>
        </p:nvPicPr>
        <p:blipFill>
          <a:blip r:embed="rId3"/>
          <a:srcRect/>
          <a:stretch>
            <a:fillRect/>
          </a:stretch>
        </p:blipFill>
        <p:spPr bwMode="auto">
          <a:xfrm>
            <a:off x="179388" y="33338"/>
            <a:ext cx="1150937" cy="5005387"/>
          </a:xfrm>
          <a:prstGeom prst="rect">
            <a:avLst/>
          </a:prstGeom>
          <a:noFill/>
          <a:ln w="9525">
            <a:noFill/>
            <a:miter lim="800000"/>
            <a:headEnd/>
            <a:tailEnd/>
          </a:ln>
        </p:spPr>
      </p:pic>
      <p:pic>
        <p:nvPicPr>
          <p:cNvPr id="95243" name="Picture 11" descr="BD21427_"/>
          <p:cNvPicPr>
            <a:picLocks noChangeAspect="1" noChangeArrowheads="1"/>
          </p:cNvPicPr>
          <p:nvPr/>
        </p:nvPicPr>
        <p:blipFill>
          <a:blip r:embed="rId4"/>
          <a:srcRect/>
          <a:stretch>
            <a:fillRect/>
          </a:stretch>
        </p:blipFill>
        <p:spPr bwMode="auto">
          <a:xfrm>
            <a:off x="9253538" y="0"/>
            <a:ext cx="76200" cy="5143500"/>
          </a:xfrm>
          <a:prstGeom prst="rect">
            <a:avLst/>
          </a:prstGeom>
          <a:noFill/>
          <a:ln w="9525">
            <a:noFill/>
            <a:miter lim="800000"/>
            <a:headEnd/>
            <a:tailEnd/>
          </a:ln>
        </p:spPr>
      </p:pic>
      <p:sp>
        <p:nvSpPr>
          <p:cNvPr id="95244" name="Rectangle 12"/>
          <p:cNvSpPr>
            <a:spLocks noGrp="1" noChangeArrowheads="1"/>
          </p:cNvSpPr>
          <p:nvPr>
            <p:ph type="title" idx="4294967295"/>
          </p:nvPr>
        </p:nvSpPr>
        <p:spPr>
          <a:xfrm>
            <a:off x="1187450" y="1006475"/>
            <a:ext cx="7793038" cy="1095375"/>
          </a:xfrm>
        </p:spPr>
        <p:txBody>
          <a:bodyPr anchor="b"/>
          <a:lstStyle/>
          <a:p>
            <a:pPr eaLnBrk="1" hangingPunct="1"/>
            <a:endParaRPr lang="zh-CN" altLang="zh-CN" smtClean="0"/>
          </a:p>
        </p:txBody>
      </p:sp>
    </p:spTree>
  </p:cSld>
  <p:clrMapOvr>
    <a:masterClrMapping/>
  </p:clrMapOvr>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Rectangle 2"/>
          <p:cNvSpPr>
            <a:spLocks noGrp="1" noChangeArrowheads="1"/>
          </p:cNvSpPr>
          <p:nvPr>
            <p:ph type="title" idx="4294967295"/>
          </p:nvPr>
        </p:nvSpPr>
        <p:spPr>
          <a:xfrm>
            <a:off x="1150938" y="161925"/>
            <a:ext cx="7793037" cy="1095375"/>
          </a:xfrm>
        </p:spPr>
        <p:txBody>
          <a:bodyPr anchor="b"/>
          <a:lstStyle/>
          <a:p>
            <a:pPr eaLnBrk="1" hangingPunct="1">
              <a:defRPr/>
            </a:pPr>
            <a:r>
              <a:rPr lang="zh-CN" altLang="en-US" sz="4000" b="1" smtClean="0">
                <a:solidFill>
                  <a:srgbClr val="310704"/>
                </a:solidFill>
                <a:effectLst>
                  <a:outerShdw blurRad="38100" dist="38100" dir="2700000" algn="tl">
                    <a:srgbClr val="C0C0C0"/>
                  </a:outerShdw>
                </a:effectLst>
                <a:latin typeface="黑体" pitchFamily="49" charset="-122"/>
                <a:ea typeface="黑体" pitchFamily="49" charset="-122"/>
              </a:rPr>
              <a:t>教  育  资  源</a:t>
            </a:r>
          </a:p>
        </p:txBody>
      </p:sp>
      <p:sp>
        <p:nvSpPr>
          <p:cNvPr id="97283" name="Rectangle 3"/>
          <p:cNvSpPr>
            <a:spLocks noGrp="1" noChangeArrowheads="1"/>
          </p:cNvSpPr>
          <p:nvPr>
            <p:ph type="body" idx="4294967295"/>
          </p:nvPr>
        </p:nvSpPr>
        <p:spPr>
          <a:xfrm>
            <a:off x="1182688" y="1514475"/>
            <a:ext cx="7772400" cy="3086100"/>
          </a:xfrm>
        </p:spPr>
        <p:txBody>
          <a:bodyPr/>
          <a:lstStyle/>
          <a:p>
            <a:pPr eaLnBrk="1" hangingPunct="1"/>
            <a:r>
              <a:rPr lang="zh-CN" b="1" smtClean="0">
                <a:solidFill>
                  <a:srgbClr val="CC3300"/>
                </a:solidFill>
              </a:rPr>
              <a:t>从来没有平均分配过。</a:t>
            </a:r>
          </a:p>
          <a:p>
            <a:pPr eaLnBrk="1" hangingPunct="1"/>
            <a:r>
              <a:rPr lang="zh-CN" b="1" smtClean="0">
                <a:solidFill>
                  <a:srgbClr val="CC3300"/>
                </a:solidFill>
              </a:rPr>
              <a:t>政府</a:t>
            </a:r>
          </a:p>
          <a:p>
            <a:pPr eaLnBrk="1" hangingPunct="1"/>
            <a:r>
              <a:rPr lang="zh-CN" b="1" smtClean="0">
                <a:solidFill>
                  <a:srgbClr val="CC3300"/>
                </a:solidFill>
              </a:rPr>
              <a:t>社会</a:t>
            </a:r>
          </a:p>
          <a:p>
            <a:pPr eaLnBrk="1" hangingPunct="1"/>
            <a:r>
              <a:rPr lang="zh-CN" b="1" smtClean="0">
                <a:solidFill>
                  <a:srgbClr val="CC3300"/>
                </a:solidFill>
              </a:rPr>
              <a:t>家长</a:t>
            </a:r>
          </a:p>
          <a:p>
            <a:pPr eaLnBrk="1" hangingPunct="1"/>
            <a:r>
              <a:rPr lang="zh-CN" b="1" smtClean="0">
                <a:solidFill>
                  <a:srgbClr val="CC3300"/>
                </a:solidFill>
              </a:rPr>
              <a:t>争夺资源的关键是特色。</a:t>
            </a:r>
            <a:endParaRPr lang="zh-CN" sz="1800" b="1" smtClean="0">
              <a:solidFill>
                <a:srgbClr val="CC3300"/>
              </a:solidFill>
            </a:endParaRPr>
          </a:p>
        </p:txBody>
      </p:sp>
    </p:spTree>
  </p:cSld>
  <p:clrMapOvr>
    <a:masterClrMapping/>
  </p:clrMapOvr>
  <p:transition>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p:txBody>
          <a:bodyPr/>
          <a:lstStyle/>
          <a:p>
            <a:pPr eaLnBrk="1" hangingPunct="1"/>
            <a:r>
              <a:rPr lang="zh-CN" altLang="en-US" sz="2800" dirty="0" smtClean="0">
                <a:solidFill>
                  <a:schemeClr val="tx1"/>
                </a:solidFill>
                <a:latin typeface="黑体" pitchFamily="49" charset="-122"/>
                <a:ea typeface="黑体" pitchFamily="49" charset="-122"/>
              </a:rPr>
              <a:t>时代要求教育工作者应从“经验型”向“科研型”转化。</a:t>
            </a:r>
          </a:p>
          <a:p>
            <a:pPr eaLnBrk="1" hangingPunct="1"/>
            <a:r>
              <a:rPr lang="zh-CN" altLang="en-US" sz="2800" dirty="0" smtClean="0">
                <a:solidFill>
                  <a:schemeClr val="tx1"/>
                </a:solidFill>
                <a:latin typeface="黑体" pitchFamily="49" charset="-122"/>
                <a:ea typeface="黑体" pitchFamily="49" charset="-122"/>
              </a:rPr>
              <a:t> 教育科研成果的表达形式：</a:t>
            </a:r>
          </a:p>
          <a:p>
            <a:pPr eaLnBrk="1" hangingPunct="1"/>
            <a:r>
              <a:rPr lang="zh-CN" altLang="en-US" sz="2800" dirty="0" smtClean="0">
                <a:solidFill>
                  <a:schemeClr val="tx1"/>
                </a:solidFill>
                <a:latin typeface="黑体" pitchFamily="49" charset="-122"/>
                <a:ea typeface="黑体" pitchFamily="49" charset="-122"/>
              </a:rPr>
              <a:t>论文；科研报告、专题研究报告、实验报告、实验报告；综述</a:t>
            </a:r>
            <a:r>
              <a:rPr lang="en-US" altLang="zh-CN" sz="2800" dirty="0" smtClean="0">
                <a:solidFill>
                  <a:schemeClr val="tx1"/>
                </a:solidFill>
                <a:latin typeface="黑体" pitchFamily="49" charset="-122"/>
                <a:ea typeface="黑体" pitchFamily="49" charset="-122"/>
              </a:rPr>
              <a:t>…… </a:t>
            </a:r>
          </a:p>
        </p:txBody>
      </p:sp>
    </p:spTree>
  </p:cSld>
  <p:clrMapOvr>
    <a:masterClrMapping/>
  </p:clrMapOvr>
  <p:transition>
    <p:fade/>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Rectangle 2"/>
          <p:cNvSpPr>
            <a:spLocks noGrp="1" noChangeArrowheads="1"/>
          </p:cNvSpPr>
          <p:nvPr>
            <p:ph type="title" idx="4294967295"/>
          </p:nvPr>
        </p:nvSpPr>
        <p:spPr>
          <a:xfrm>
            <a:off x="1042988" y="195263"/>
            <a:ext cx="7793037" cy="1095375"/>
          </a:xfrm>
        </p:spPr>
        <p:txBody>
          <a:bodyPr anchor="b"/>
          <a:lstStyle/>
          <a:p>
            <a:pPr eaLnBrk="1" hangingPunct="1">
              <a:defRPr/>
            </a:pPr>
            <a:r>
              <a:rPr lang="zh-CN" altLang="en-US" sz="4000" b="1" smtClean="0">
                <a:solidFill>
                  <a:srgbClr val="310704"/>
                </a:solidFill>
                <a:effectLst>
                  <a:outerShdw blurRad="38100" dist="38100" dir="2700000" algn="tl">
                    <a:srgbClr val="C0C0C0"/>
                  </a:outerShdw>
                </a:effectLst>
                <a:latin typeface="黑体" pitchFamily="49" charset="-122"/>
                <a:ea typeface="黑体" pitchFamily="49" charset="-122"/>
              </a:rPr>
              <a:t>动 机 与 资 源</a:t>
            </a:r>
          </a:p>
        </p:txBody>
      </p:sp>
      <p:sp>
        <p:nvSpPr>
          <p:cNvPr id="98307" name="Rectangle 3"/>
          <p:cNvSpPr>
            <a:spLocks noGrp="1" noChangeArrowheads="1"/>
          </p:cNvSpPr>
          <p:nvPr>
            <p:ph type="body" idx="4294967295"/>
          </p:nvPr>
        </p:nvSpPr>
        <p:spPr>
          <a:xfrm>
            <a:off x="1182688" y="1514475"/>
            <a:ext cx="7772400" cy="3086100"/>
          </a:xfrm>
        </p:spPr>
        <p:txBody>
          <a:bodyPr/>
          <a:lstStyle/>
          <a:p>
            <a:pPr eaLnBrk="1" hangingPunct="1">
              <a:lnSpc>
                <a:spcPct val="90000"/>
              </a:lnSpc>
            </a:pPr>
            <a:r>
              <a:rPr lang="zh-CN" altLang="en-US" b="1" smtClean="0">
                <a:solidFill>
                  <a:srgbClr val="CC3300"/>
                </a:solidFill>
              </a:rPr>
              <a:t>有些事情我们有能力去做，但是缺少动机</a:t>
            </a:r>
            <a:r>
              <a:rPr lang="en-US" altLang="zh-CN" b="1" smtClean="0">
                <a:solidFill>
                  <a:srgbClr val="CC3300"/>
                </a:solidFill>
              </a:rPr>
              <a:t>――</a:t>
            </a:r>
            <a:r>
              <a:rPr lang="zh-CN" altLang="en-US" b="1" smtClean="0">
                <a:solidFill>
                  <a:srgbClr val="CC3300"/>
                </a:solidFill>
              </a:rPr>
              <a:t>买枪杀人、驾驶汽车撞人、虐待动物等；有些事情我们有动机去做，但是，缺少资源</a:t>
            </a:r>
            <a:r>
              <a:rPr lang="en-US" altLang="zh-CN" b="1" smtClean="0">
                <a:solidFill>
                  <a:srgbClr val="CC3300"/>
                </a:solidFill>
              </a:rPr>
              <a:t>――</a:t>
            </a:r>
            <a:r>
              <a:rPr lang="zh-CN" altLang="en-US" b="1" smtClean="0">
                <a:solidFill>
                  <a:srgbClr val="CC3300"/>
                </a:solidFill>
              </a:rPr>
              <a:t>成为总统、当议员、购买豪华游艇、向慈善事业捐赠数百万钱、长年累月地外出旅游、维护公正事业、批评领导等。 </a:t>
            </a:r>
          </a:p>
          <a:p>
            <a:pPr eaLnBrk="1" hangingPunct="1">
              <a:lnSpc>
                <a:spcPct val="90000"/>
              </a:lnSpc>
            </a:pPr>
            <a:r>
              <a:rPr lang="zh-CN" altLang="en-US" b="1" smtClean="0">
                <a:solidFill>
                  <a:srgbClr val="CC3300"/>
                </a:solidFill>
              </a:rPr>
              <a:t>缺少动机，资源的力量就会减少；缺少资源，动机就会成为空谈。</a:t>
            </a:r>
          </a:p>
        </p:txBody>
      </p:sp>
    </p:spTree>
  </p:cSld>
  <p:clrMapOvr>
    <a:masterClrMapping/>
  </p:clrMapOvr>
  <p:transition>
    <p:fade/>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Rectangle 2"/>
          <p:cNvSpPr>
            <a:spLocks noGrp="1" noChangeArrowheads="1"/>
          </p:cNvSpPr>
          <p:nvPr>
            <p:ph type="title" idx="4294967295"/>
          </p:nvPr>
        </p:nvSpPr>
        <p:spPr>
          <a:xfrm>
            <a:off x="1150938" y="161925"/>
            <a:ext cx="7793037" cy="1095375"/>
          </a:xfrm>
        </p:spPr>
        <p:txBody>
          <a:bodyPr anchor="b"/>
          <a:lstStyle/>
          <a:p>
            <a:pPr eaLnBrk="1" hangingPunct="1">
              <a:defRPr/>
            </a:pPr>
            <a:r>
              <a:rPr lang="zh-CN" sz="3600" b="1" dirty="0" smtClean="0">
                <a:solidFill>
                  <a:srgbClr val="310704"/>
                </a:solidFill>
                <a:effectLst>
                  <a:outerShdw blurRad="38100" dist="38100" dir="2700000" algn="tl">
                    <a:srgbClr val="C0C0C0"/>
                  </a:outerShdw>
                </a:effectLst>
                <a:ea typeface="黑体" pitchFamily="49" charset="-122"/>
              </a:rPr>
              <a:t>四、</a:t>
            </a:r>
            <a:r>
              <a:rPr lang="zh-CN" altLang="en-US" sz="3600" dirty="0" smtClean="0">
                <a:solidFill>
                  <a:schemeClr val="tx1"/>
                </a:solidFill>
                <a:ea typeface="黑体" pitchFamily="49" charset="-122"/>
              </a:rPr>
              <a:t>总结转化为论文的技巧</a:t>
            </a:r>
            <a:endParaRPr lang="zh-CN" sz="3600" b="1" dirty="0" smtClean="0">
              <a:solidFill>
                <a:srgbClr val="310704"/>
              </a:solidFill>
              <a:effectLst>
                <a:outerShdw blurRad="38100" dist="38100" dir="2700000" algn="tl">
                  <a:srgbClr val="C0C0C0"/>
                </a:outerShdw>
              </a:effectLst>
              <a:ea typeface="黑体" pitchFamily="49" charset="-122"/>
            </a:endParaRPr>
          </a:p>
        </p:txBody>
      </p:sp>
      <p:sp>
        <p:nvSpPr>
          <p:cNvPr id="91139" name="Rectangle 3"/>
          <p:cNvSpPr>
            <a:spLocks noGrp="1" noChangeArrowheads="1"/>
          </p:cNvSpPr>
          <p:nvPr>
            <p:ph type="body" idx="4294967295"/>
          </p:nvPr>
        </p:nvSpPr>
        <p:spPr>
          <a:xfrm>
            <a:off x="1182688" y="1514475"/>
            <a:ext cx="7772400" cy="3086100"/>
          </a:xfrm>
        </p:spPr>
        <p:txBody>
          <a:bodyPr/>
          <a:lstStyle/>
          <a:p>
            <a:pPr eaLnBrk="1" hangingPunct="1">
              <a:defRPr/>
            </a:pPr>
            <a:r>
              <a:rPr lang="en-US" b="1" smtClean="0">
                <a:solidFill>
                  <a:srgbClr val="CC3300"/>
                </a:solidFill>
              </a:rPr>
              <a:t>1</a:t>
            </a:r>
            <a:r>
              <a:rPr lang="zh-CN" altLang="en-US" b="1" smtClean="0">
                <a:solidFill>
                  <a:srgbClr val="CC3300"/>
                </a:solidFill>
              </a:rPr>
              <a:t>、选题：</a:t>
            </a:r>
          </a:p>
          <a:p>
            <a:pPr eaLnBrk="1" hangingPunct="1">
              <a:defRPr/>
            </a:pPr>
            <a:r>
              <a:rPr lang="zh-CN" altLang="en-US" b="1" smtClean="0">
                <a:solidFill>
                  <a:srgbClr val="CC3300"/>
                </a:solidFill>
              </a:rPr>
              <a:t>最重要是需要：</a:t>
            </a:r>
          </a:p>
          <a:p>
            <a:pPr eaLnBrk="1" hangingPunct="1">
              <a:defRPr/>
            </a:pPr>
            <a:r>
              <a:rPr lang="zh-CN" altLang="en-US" b="1" smtClean="0">
                <a:solidFill>
                  <a:srgbClr val="CC3300"/>
                </a:solidFill>
              </a:rPr>
              <a:t>理论创新：构建新的教育理论体系；</a:t>
            </a:r>
          </a:p>
          <a:p>
            <a:pPr eaLnBrk="1" hangingPunct="1">
              <a:defRPr/>
            </a:pPr>
            <a:r>
              <a:rPr lang="zh-CN" altLang="en-US" b="1" smtClean="0">
                <a:solidFill>
                  <a:srgbClr val="CC3300"/>
                </a:solidFill>
              </a:rPr>
              <a:t>指导实践：三结合开展实验。</a:t>
            </a:r>
          </a:p>
          <a:p>
            <a:pPr eaLnBrk="1" hangingPunct="1">
              <a:defRPr/>
            </a:pPr>
            <a:r>
              <a:rPr lang="zh-CN" altLang="en-US" sz="3600" b="1" smtClean="0">
                <a:solidFill>
                  <a:srgbClr val="310704"/>
                </a:solidFill>
                <a:effectLst>
                  <a:outerShdw blurRad="38100" dist="38100" dir="2700000" algn="tl">
                    <a:srgbClr val="C0C0C0"/>
                  </a:outerShdw>
                </a:effectLst>
                <a:ea typeface="华文隶书" pitchFamily="2" charset="-122"/>
              </a:rPr>
              <a:t>学术争鸣！</a:t>
            </a:r>
          </a:p>
          <a:p>
            <a:pPr eaLnBrk="1" hangingPunct="1">
              <a:defRPr/>
            </a:pPr>
            <a:endParaRPr lang="zh-CN" altLang="en-US" sz="3600" b="1" smtClean="0">
              <a:solidFill>
                <a:srgbClr val="CC3300"/>
              </a:solidFill>
              <a:ea typeface="华文隶书" pitchFamily="2" charset="-122"/>
            </a:endParaRPr>
          </a:p>
          <a:p>
            <a:pPr eaLnBrk="1" hangingPunct="1">
              <a:defRPr/>
            </a:pPr>
            <a:endParaRPr lang="en-US" smtClean="0"/>
          </a:p>
        </p:txBody>
      </p:sp>
    </p:spTree>
  </p:cSld>
  <p:clrMapOvr>
    <a:masterClrMapping/>
  </p:clrMapOvr>
  <p:transition>
    <p:fade/>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ChangeArrowheads="1"/>
          </p:cNvSpPr>
          <p:nvPr>
            <p:ph type="title"/>
          </p:nvPr>
        </p:nvSpPr>
        <p:spPr/>
        <p:txBody>
          <a:bodyPr/>
          <a:lstStyle/>
          <a:p>
            <a:pPr eaLnBrk="1" hangingPunct="1"/>
            <a:r>
              <a:rPr lang="zh-CN" altLang="en-US" smtClean="0">
                <a:solidFill>
                  <a:schemeClr val="tx1"/>
                </a:solidFill>
                <a:ea typeface="黑体" pitchFamily="49" charset="-122"/>
              </a:rPr>
              <a:t>什么是总结？</a:t>
            </a:r>
          </a:p>
        </p:txBody>
      </p:sp>
      <p:sp>
        <p:nvSpPr>
          <p:cNvPr id="44035" name="Rectangle 3"/>
          <p:cNvSpPr>
            <a:spLocks noGrp="1" noChangeArrowheads="1"/>
          </p:cNvSpPr>
          <p:nvPr>
            <p:ph type="body" idx="1"/>
          </p:nvPr>
        </p:nvSpPr>
        <p:spPr/>
        <p:txBody>
          <a:bodyPr/>
          <a:lstStyle/>
          <a:p>
            <a:pPr eaLnBrk="1" hangingPunct="1"/>
            <a:r>
              <a:rPr lang="zh-CN" altLang="en-US" smtClean="0"/>
              <a:t>总结，就是把某一时期已经做过的工作，进行一次</a:t>
            </a:r>
            <a:r>
              <a:rPr lang="zh-CN" altLang="en-US" sz="3600" smtClean="0">
                <a:ea typeface="华文琥珀" pitchFamily="2" charset="-122"/>
              </a:rPr>
              <a:t>全面系统的总检查、总评价</a:t>
            </a:r>
            <a:r>
              <a:rPr lang="zh-CN" altLang="en-US" smtClean="0"/>
              <a:t>，进行一具体的总分析、总研究；也就是看看取得了哪些成绩，存在哪些缺点和不足，有什么经验、提高。</a:t>
            </a:r>
            <a:br>
              <a:rPr lang="zh-CN" altLang="en-US" smtClean="0"/>
            </a:br>
            <a:r>
              <a:rPr lang="zh-CN" altLang="en-US" smtClean="0"/>
              <a:t>　　</a:t>
            </a:r>
          </a:p>
          <a:p>
            <a:pPr eaLnBrk="1" hangingPunct="1"/>
            <a:endParaRPr lang="en-US" altLang="zh-CN" smtClean="0"/>
          </a:p>
        </p:txBody>
      </p:sp>
    </p:spTree>
  </p:cSld>
  <p:clrMapOvr>
    <a:masterClrMapping/>
  </p:clrMapOvr>
  <p:transition>
    <p:fade/>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noChangeArrowheads="1"/>
          </p:cNvSpPr>
          <p:nvPr>
            <p:ph type="title"/>
          </p:nvPr>
        </p:nvSpPr>
        <p:spPr/>
        <p:txBody>
          <a:bodyPr/>
          <a:lstStyle/>
          <a:p>
            <a:pPr eaLnBrk="1" hangingPunct="1"/>
            <a:r>
              <a:rPr lang="zh-CN" altLang="en-US" smtClean="0">
                <a:solidFill>
                  <a:schemeClr val="tx1"/>
                </a:solidFill>
                <a:ea typeface="黑体" pitchFamily="49" charset="-122"/>
              </a:rPr>
              <a:t>论文与总结</a:t>
            </a:r>
          </a:p>
        </p:txBody>
      </p:sp>
      <p:sp>
        <p:nvSpPr>
          <p:cNvPr id="45059" name="Rectangle 3"/>
          <p:cNvSpPr>
            <a:spLocks noGrp="1" noChangeArrowheads="1"/>
          </p:cNvSpPr>
          <p:nvPr>
            <p:ph type="body" idx="1"/>
          </p:nvPr>
        </p:nvSpPr>
        <p:spPr/>
        <p:txBody>
          <a:bodyPr/>
          <a:lstStyle/>
          <a:p>
            <a:pPr eaLnBrk="1" hangingPunct="1">
              <a:lnSpc>
                <a:spcPct val="90000"/>
              </a:lnSpc>
            </a:pPr>
            <a:r>
              <a:rPr lang="zh-CN" altLang="en-US" sz="2400" smtClean="0"/>
              <a:t>论文就要提出论点（或反驳什么论点），然后写出具体事例和相关理论证明你提出的论点成立，并要规范地列出所研究过、参考过的文献资料。为什么评职称、学生、研究生要写论文，就是通过论文，别人可以考查你对该问题的研究深度去到哪里，就可以知道你的专业能力达到什么水平。而作者本人就是在查阅资料、学习理论、概括规律的过程中专业能力、水平得到提高。</a:t>
            </a:r>
          </a:p>
          <a:p>
            <a:pPr eaLnBrk="1" hangingPunct="1">
              <a:lnSpc>
                <a:spcPct val="90000"/>
              </a:lnSpc>
            </a:pPr>
            <a:r>
              <a:rPr lang="zh-CN" altLang="en-US" sz="2400" smtClean="0">
                <a:latin typeface="Arial" pitchFamily="34" charset="0"/>
              </a:rPr>
              <a:t>     </a:t>
            </a:r>
            <a:r>
              <a:rPr lang="zh-CN" altLang="en-US" sz="2400" smtClean="0"/>
              <a:t> 而我们往往会把一些工作总结当成论文上交，就会被看成专业水平低，因为总结、报告只是代表你本人一些经验性的东西，你没有从中抽取理论性的、规律性的、创新性的东西出来，价值就不大了。</a:t>
            </a:r>
          </a:p>
        </p:txBody>
      </p:sp>
    </p:spTree>
  </p:cSld>
  <p:clrMapOvr>
    <a:masterClrMapping/>
  </p:clrMapOvr>
  <p:transition>
    <p:fade/>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Rectangle 2"/>
          <p:cNvSpPr>
            <a:spLocks noGrp="1" noChangeArrowheads="1"/>
          </p:cNvSpPr>
          <p:nvPr>
            <p:ph type="title" idx="4294967295"/>
          </p:nvPr>
        </p:nvSpPr>
        <p:spPr>
          <a:xfrm>
            <a:off x="1150938" y="161925"/>
            <a:ext cx="7793037" cy="1095375"/>
          </a:xfrm>
        </p:spPr>
        <p:txBody>
          <a:bodyPr anchor="b"/>
          <a:lstStyle/>
          <a:p>
            <a:pPr eaLnBrk="1" hangingPunct="1">
              <a:defRPr/>
            </a:pPr>
            <a:r>
              <a:rPr lang="zh-CN" altLang="en-US" sz="4000" b="1" dirty="0" smtClean="0">
                <a:solidFill>
                  <a:srgbClr val="310704"/>
                </a:solidFill>
                <a:effectLst>
                  <a:outerShdw blurRad="38100" dist="38100" dir="2700000" algn="tl">
                    <a:srgbClr val="C0C0C0"/>
                  </a:outerShdw>
                </a:effectLst>
                <a:latin typeface="黑体" pitchFamily="49" charset="-122"/>
                <a:ea typeface="黑体" pitchFamily="49" charset="-122"/>
              </a:rPr>
              <a:t>论文强调创 新</a:t>
            </a:r>
          </a:p>
        </p:txBody>
      </p:sp>
      <p:sp>
        <p:nvSpPr>
          <p:cNvPr id="100355" name="Rectangle 3"/>
          <p:cNvSpPr>
            <a:spLocks noGrp="1" noChangeArrowheads="1"/>
          </p:cNvSpPr>
          <p:nvPr>
            <p:ph type="body" idx="4294967295"/>
          </p:nvPr>
        </p:nvSpPr>
        <p:spPr>
          <a:xfrm>
            <a:off x="1182688" y="1514475"/>
            <a:ext cx="7772400" cy="3086100"/>
          </a:xfrm>
        </p:spPr>
        <p:txBody>
          <a:bodyPr/>
          <a:lstStyle/>
          <a:p>
            <a:pPr eaLnBrk="1" hangingPunct="1">
              <a:buFontTx/>
              <a:buNone/>
            </a:pPr>
            <a:r>
              <a:rPr lang="zh-CN" altLang="en-US" sz="2800" b="1" smtClean="0">
                <a:solidFill>
                  <a:srgbClr val="CC3300"/>
                </a:solidFill>
              </a:rPr>
              <a:t>学术论文必须在充分占有大量文献和实践资料的基础上：</a:t>
            </a:r>
          </a:p>
          <a:p>
            <a:pPr eaLnBrk="1" hangingPunct="1">
              <a:buFontTx/>
              <a:buNone/>
            </a:pPr>
            <a:r>
              <a:rPr lang="zh-CN" altLang="en-US" sz="2800" b="1" smtClean="0">
                <a:solidFill>
                  <a:srgbClr val="CC3300"/>
                </a:solidFill>
              </a:rPr>
              <a:t>提出新见解、构建新理论，以补充已有研究的不足，纠正流行说法偏差，填补研究的空白，达到现有研究的新高。</a:t>
            </a:r>
          </a:p>
          <a:p>
            <a:pPr eaLnBrk="1" hangingPunct="1">
              <a:buFontTx/>
              <a:buNone/>
            </a:pPr>
            <a:r>
              <a:rPr lang="zh-CN" altLang="en-US" sz="2800" b="1" smtClean="0">
                <a:solidFill>
                  <a:srgbClr val="CC3300"/>
                </a:solidFill>
              </a:rPr>
              <a:t>新的见解、新的角度、新的材料、新的体系等等。</a:t>
            </a:r>
          </a:p>
          <a:p>
            <a:pPr eaLnBrk="1" hangingPunct="1"/>
            <a:endParaRPr lang="en-US" altLang="zh-CN" sz="2800" b="1" smtClean="0">
              <a:solidFill>
                <a:srgbClr val="CC3300"/>
              </a:solidFill>
            </a:endParaRPr>
          </a:p>
        </p:txBody>
      </p:sp>
    </p:spTree>
  </p:cSld>
  <p:clrMapOvr>
    <a:masterClrMapping/>
  </p:clrMapOvr>
  <p:transition>
    <p:fade/>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Rectangle 2"/>
          <p:cNvSpPr>
            <a:spLocks noGrp="1" noChangeArrowheads="1"/>
          </p:cNvSpPr>
          <p:nvPr>
            <p:ph type="title" idx="4294967295"/>
          </p:nvPr>
        </p:nvSpPr>
        <p:spPr>
          <a:xfrm>
            <a:off x="1150938" y="161925"/>
            <a:ext cx="7793037" cy="1095375"/>
          </a:xfrm>
        </p:spPr>
        <p:txBody>
          <a:bodyPr anchor="b"/>
          <a:lstStyle/>
          <a:p>
            <a:pPr eaLnBrk="1" hangingPunct="1">
              <a:defRPr/>
            </a:pPr>
            <a:r>
              <a:rPr lang="zh-CN" sz="4000" b="1" smtClean="0">
                <a:solidFill>
                  <a:srgbClr val="310704"/>
                </a:solidFill>
                <a:effectLst>
                  <a:outerShdw blurRad="38100" dist="38100" dir="2700000" algn="tl">
                    <a:srgbClr val="C0C0C0"/>
                  </a:outerShdw>
                </a:effectLst>
                <a:ea typeface="黑体" pitchFamily="49" charset="-122"/>
              </a:rPr>
              <a:t>论文：有难度，才有高度</a:t>
            </a:r>
          </a:p>
        </p:txBody>
      </p:sp>
      <p:sp>
        <p:nvSpPr>
          <p:cNvPr id="101379" name="Rectangle 3"/>
          <p:cNvSpPr>
            <a:spLocks noGrp="1" noChangeArrowheads="1"/>
          </p:cNvSpPr>
          <p:nvPr>
            <p:ph type="body" idx="4294967295"/>
          </p:nvPr>
        </p:nvSpPr>
        <p:spPr>
          <a:xfrm>
            <a:off x="1182688" y="1514475"/>
            <a:ext cx="7772400" cy="3086100"/>
          </a:xfrm>
        </p:spPr>
        <p:txBody>
          <a:bodyPr/>
          <a:lstStyle/>
          <a:p>
            <a:pPr eaLnBrk="1" hangingPunct="1"/>
            <a:endParaRPr lang="en-US" altLang="zh-CN" smtClean="0"/>
          </a:p>
          <a:p>
            <a:pPr eaLnBrk="1" hangingPunct="1"/>
            <a:r>
              <a:rPr lang="zh-CN" altLang="en-US" b="1" smtClean="0">
                <a:solidFill>
                  <a:srgbClr val="CC3300"/>
                </a:solidFill>
              </a:rPr>
              <a:t>迎难而上的过程，就象爬山，尽管高处不胜寒，但是，唯其有难度，才成就了高度；只有站到某种高度的人，才有机会看到生命里更美的风景。</a:t>
            </a:r>
          </a:p>
          <a:p>
            <a:pPr eaLnBrk="1" hangingPunct="1"/>
            <a:r>
              <a:rPr lang="zh-CN" altLang="en-US" b="1" smtClean="0">
                <a:solidFill>
                  <a:srgbClr val="CC3300"/>
                </a:solidFill>
              </a:rPr>
              <a:t>论文的眼睛：</a:t>
            </a:r>
            <a:r>
              <a:rPr lang="zh-CN" altLang="en-US" b="1" smtClean="0">
                <a:solidFill>
                  <a:srgbClr val="310704"/>
                </a:solidFill>
                <a:ea typeface="黑体" pitchFamily="49" charset="-122"/>
              </a:rPr>
              <a:t>题标</a:t>
            </a:r>
          </a:p>
        </p:txBody>
      </p:sp>
    </p:spTree>
  </p:cSld>
  <p:clrMapOvr>
    <a:masterClrMapping/>
  </p:clrMapOvr>
  <p:transition>
    <p:fade/>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Rectangle 2"/>
          <p:cNvSpPr>
            <a:spLocks noGrp="1" noChangeArrowheads="1"/>
          </p:cNvSpPr>
          <p:nvPr>
            <p:ph type="title" idx="4294967295"/>
          </p:nvPr>
        </p:nvSpPr>
        <p:spPr>
          <a:xfrm>
            <a:off x="1150938" y="161925"/>
            <a:ext cx="7793037" cy="1095375"/>
          </a:xfrm>
        </p:spPr>
        <p:txBody>
          <a:bodyPr anchor="b"/>
          <a:lstStyle/>
          <a:p>
            <a:pPr eaLnBrk="1" hangingPunct="1">
              <a:defRPr/>
            </a:pPr>
            <a:r>
              <a:rPr lang="zh-CN" altLang="en-US" sz="4000" b="1" dirty="0" smtClean="0">
                <a:solidFill>
                  <a:srgbClr val="310704"/>
                </a:solidFill>
                <a:effectLst>
                  <a:outerShdw blurRad="38100" dist="38100" dir="2700000" algn="tl">
                    <a:srgbClr val="C0C0C0"/>
                  </a:outerShdw>
                </a:effectLst>
                <a:latin typeface="黑体" pitchFamily="49" charset="-122"/>
                <a:ea typeface="黑体" pitchFamily="49" charset="-122"/>
              </a:rPr>
              <a:t>标题：第一吸引力</a:t>
            </a:r>
          </a:p>
        </p:txBody>
      </p:sp>
      <p:sp>
        <p:nvSpPr>
          <p:cNvPr id="102403" name="Rectangle 3"/>
          <p:cNvSpPr>
            <a:spLocks noGrp="1" noChangeArrowheads="1"/>
          </p:cNvSpPr>
          <p:nvPr>
            <p:ph type="body" idx="4294967295"/>
          </p:nvPr>
        </p:nvSpPr>
        <p:spPr>
          <a:xfrm>
            <a:off x="1182688" y="1514475"/>
            <a:ext cx="7772400" cy="3086100"/>
          </a:xfrm>
        </p:spPr>
        <p:txBody>
          <a:bodyPr/>
          <a:lstStyle/>
          <a:p>
            <a:pPr eaLnBrk="1" hangingPunct="1"/>
            <a:r>
              <a:rPr lang="en-US" altLang="zh-CN" b="1" smtClean="0">
                <a:solidFill>
                  <a:srgbClr val="CC3300"/>
                </a:solidFill>
              </a:rPr>
              <a:t>1</a:t>
            </a:r>
            <a:r>
              <a:rPr lang="zh-CN" altLang="en-US" b="1" smtClean="0">
                <a:solidFill>
                  <a:srgbClr val="CC3300"/>
                </a:solidFill>
              </a:rPr>
              <a:t>、吸引注意力</a:t>
            </a:r>
          </a:p>
          <a:p>
            <a:pPr eaLnBrk="1" hangingPunct="1"/>
            <a:r>
              <a:rPr lang="en-US" altLang="zh-CN" b="1" smtClean="0">
                <a:solidFill>
                  <a:srgbClr val="CC3300"/>
                </a:solidFill>
              </a:rPr>
              <a:t>2</a:t>
            </a:r>
            <a:r>
              <a:rPr lang="zh-CN" altLang="en-US" b="1" smtClean="0">
                <a:solidFill>
                  <a:srgbClr val="CC3300"/>
                </a:solidFill>
              </a:rPr>
              <a:t>、筛选读者</a:t>
            </a:r>
          </a:p>
          <a:p>
            <a:pPr eaLnBrk="1" hangingPunct="1"/>
            <a:r>
              <a:rPr lang="en-US" altLang="zh-CN" b="1" smtClean="0">
                <a:solidFill>
                  <a:srgbClr val="CC3300"/>
                </a:solidFill>
              </a:rPr>
              <a:t>3</a:t>
            </a:r>
            <a:r>
              <a:rPr lang="zh-CN" altLang="en-US" b="1" smtClean="0">
                <a:solidFill>
                  <a:srgbClr val="CC3300"/>
                </a:solidFill>
              </a:rPr>
              <a:t>、传达完整的信息</a:t>
            </a:r>
          </a:p>
          <a:p>
            <a:pPr eaLnBrk="1" hangingPunct="1"/>
            <a:r>
              <a:rPr lang="en-US" altLang="zh-CN" b="1" smtClean="0">
                <a:solidFill>
                  <a:srgbClr val="CC3300"/>
                </a:solidFill>
              </a:rPr>
              <a:t>4</a:t>
            </a:r>
            <a:r>
              <a:rPr lang="zh-CN" altLang="en-US" b="1" smtClean="0">
                <a:solidFill>
                  <a:srgbClr val="CC3300"/>
                </a:solidFill>
              </a:rPr>
              <a:t>、引导读者阅读论文内容</a:t>
            </a:r>
          </a:p>
        </p:txBody>
      </p:sp>
    </p:spTree>
  </p:cSld>
  <p:clrMapOvr>
    <a:masterClrMapping/>
  </p:clrMapOvr>
  <p:transition>
    <p:fade/>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Rectangle 2"/>
          <p:cNvSpPr>
            <a:spLocks noGrp="1" noChangeArrowheads="1"/>
          </p:cNvSpPr>
          <p:nvPr>
            <p:ph type="title" idx="4294967295"/>
          </p:nvPr>
        </p:nvSpPr>
        <p:spPr>
          <a:xfrm>
            <a:off x="1150938" y="161925"/>
            <a:ext cx="7793037" cy="1095375"/>
          </a:xfrm>
        </p:spPr>
        <p:txBody>
          <a:bodyPr anchor="b"/>
          <a:lstStyle/>
          <a:p>
            <a:pPr eaLnBrk="1" hangingPunct="1">
              <a:defRPr/>
            </a:pPr>
            <a:r>
              <a:rPr lang="zh-CN" sz="4000" b="1" u="sng" smtClean="0">
                <a:solidFill>
                  <a:srgbClr val="310704"/>
                </a:solidFill>
                <a:effectLst>
                  <a:outerShdw blurRad="38100" dist="38100" dir="2700000" algn="tl">
                    <a:srgbClr val="C0C0C0"/>
                  </a:outerShdw>
                </a:effectLst>
                <a:ea typeface="黑体" pitchFamily="49" charset="-122"/>
              </a:rPr>
              <a:t>修改有效标题的思路</a:t>
            </a:r>
          </a:p>
        </p:txBody>
      </p:sp>
      <p:sp>
        <p:nvSpPr>
          <p:cNvPr id="103427" name="Rectangle 3"/>
          <p:cNvSpPr>
            <a:spLocks noGrp="1" noChangeArrowheads="1"/>
          </p:cNvSpPr>
          <p:nvPr>
            <p:ph type="body" idx="4294967295"/>
          </p:nvPr>
        </p:nvSpPr>
        <p:spPr>
          <a:xfrm>
            <a:off x="1182688" y="1514475"/>
            <a:ext cx="7772400" cy="3086100"/>
          </a:xfrm>
        </p:spPr>
        <p:txBody>
          <a:bodyPr/>
          <a:lstStyle/>
          <a:p>
            <a:pPr eaLnBrk="1" hangingPunct="1"/>
            <a:r>
              <a:rPr lang="en-US" altLang="zh-CN" b="1" smtClean="0">
                <a:solidFill>
                  <a:srgbClr val="CC3300"/>
                </a:solidFill>
                <a:latin typeface="黑体" pitchFamily="49" charset="-122"/>
                <a:ea typeface="黑体" pitchFamily="49" charset="-122"/>
              </a:rPr>
              <a:t>1</a:t>
            </a:r>
            <a:r>
              <a:rPr lang="zh-CN" altLang="en-US" b="1" smtClean="0">
                <a:solidFill>
                  <a:srgbClr val="CC3300"/>
                </a:solidFill>
                <a:latin typeface="黑体" pitchFamily="49" charset="-122"/>
                <a:ea typeface="黑体" pitchFamily="49" charset="-122"/>
              </a:rPr>
              <a:t>、急迫性</a:t>
            </a:r>
          </a:p>
          <a:p>
            <a:pPr eaLnBrk="1" hangingPunct="1"/>
            <a:r>
              <a:rPr lang="en-US" altLang="zh-CN" b="1" smtClean="0">
                <a:solidFill>
                  <a:srgbClr val="CC3300"/>
                </a:solidFill>
                <a:latin typeface="黑体" pitchFamily="49" charset="-122"/>
                <a:ea typeface="黑体" pitchFamily="49" charset="-122"/>
              </a:rPr>
              <a:t>2</a:t>
            </a:r>
            <a:r>
              <a:rPr lang="zh-CN" altLang="en-US" b="1" smtClean="0">
                <a:solidFill>
                  <a:srgbClr val="CC3300"/>
                </a:solidFill>
                <a:latin typeface="黑体" pitchFamily="49" charset="-122"/>
                <a:ea typeface="黑体" pitchFamily="49" charset="-122"/>
              </a:rPr>
              <a:t>、独特性</a:t>
            </a:r>
          </a:p>
          <a:p>
            <a:pPr eaLnBrk="1" hangingPunct="1"/>
            <a:r>
              <a:rPr lang="en-US" altLang="zh-CN" b="1" smtClean="0">
                <a:solidFill>
                  <a:srgbClr val="CC3300"/>
                </a:solidFill>
                <a:latin typeface="黑体" pitchFamily="49" charset="-122"/>
                <a:ea typeface="黑体" pitchFamily="49" charset="-122"/>
              </a:rPr>
              <a:t>3</a:t>
            </a:r>
            <a:r>
              <a:rPr lang="zh-CN" altLang="en-US" b="1" smtClean="0">
                <a:solidFill>
                  <a:srgbClr val="CC3300"/>
                </a:solidFill>
                <a:latin typeface="黑体" pitchFamily="49" charset="-122"/>
                <a:ea typeface="黑体" pitchFamily="49" charset="-122"/>
              </a:rPr>
              <a:t>、明确具体</a:t>
            </a:r>
          </a:p>
          <a:p>
            <a:pPr eaLnBrk="1" hangingPunct="1"/>
            <a:r>
              <a:rPr lang="en-US" altLang="zh-CN" b="1" smtClean="0">
                <a:solidFill>
                  <a:srgbClr val="CC3300"/>
                </a:solidFill>
                <a:latin typeface="黑体" pitchFamily="49" charset="-122"/>
                <a:ea typeface="黑体" pitchFamily="49" charset="-122"/>
              </a:rPr>
              <a:t>4</a:t>
            </a:r>
            <a:r>
              <a:rPr lang="zh-CN" altLang="en-US" b="1" smtClean="0">
                <a:solidFill>
                  <a:srgbClr val="CC3300"/>
                </a:solidFill>
                <a:latin typeface="黑体" pitchFamily="49" charset="-122"/>
                <a:ea typeface="黑体" pitchFamily="49" charset="-122"/>
              </a:rPr>
              <a:t>、实践益处</a:t>
            </a:r>
          </a:p>
        </p:txBody>
      </p:sp>
    </p:spTree>
  </p:cSld>
  <p:clrMapOvr>
    <a:masterClrMapping/>
  </p:clrMapOvr>
  <p:transition>
    <p:fade/>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Rectangle 2"/>
          <p:cNvSpPr>
            <a:spLocks noGrp="1" noChangeArrowheads="1"/>
          </p:cNvSpPr>
          <p:nvPr>
            <p:ph type="title" idx="4294967295"/>
          </p:nvPr>
        </p:nvSpPr>
        <p:spPr>
          <a:xfrm>
            <a:off x="828675" y="161925"/>
            <a:ext cx="8115300" cy="1095375"/>
          </a:xfrm>
        </p:spPr>
        <p:txBody>
          <a:bodyPr anchor="b"/>
          <a:lstStyle/>
          <a:p>
            <a:pPr eaLnBrk="1" hangingPunct="1">
              <a:defRPr/>
            </a:pPr>
            <a:r>
              <a:rPr lang="zh-CN" altLang="en-US" sz="4000" b="1" u="sng" smtClean="0">
                <a:solidFill>
                  <a:srgbClr val="310704"/>
                </a:solidFill>
                <a:effectLst>
                  <a:outerShdw blurRad="38100" dist="38100" dir="2700000" algn="tl">
                    <a:srgbClr val="C0C0C0"/>
                  </a:outerShdw>
                </a:effectLst>
                <a:latin typeface="黑体" pitchFamily="49" charset="-122"/>
                <a:ea typeface="黑体" pitchFamily="49" charset="-122"/>
              </a:rPr>
              <a:t>标   题</a:t>
            </a:r>
          </a:p>
        </p:txBody>
      </p:sp>
      <p:sp>
        <p:nvSpPr>
          <p:cNvPr id="104451" name="Rectangle 3"/>
          <p:cNvSpPr>
            <a:spLocks noGrp="1" noChangeArrowheads="1"/>
          </p:cNvSpPr>
          <p:nvPr>
            <p:ph type="body" idx="4294967295"/>
          </p:nvPr>
        </p:nvSpPr>
        <p:spPr>
          <a:xfrm>
            <a:off x="1182688" y="1514475"/>
            <a:ext cx="7772400" cy="3086100"/>
          </a:xfrm>
        </p:spPr>
        <p:txBody>
          <a:bodyPr/>
          <a:lstStyle/>
          <a:p>
            <a:pPr eaLnBrk="1" hangingPunct="1"/>
            <a:r>
              <a:rPr lang="zh-CN" altLang="en-US" b="1" smtClean="0">
                <a:solidFill>
                  <a:srgbClr val="CC3300"/>
                </a:solidFill>
              </a:rPr>
              <a:t>范围性质的题目不行，标题尽可能是判断句</a:t>
            </a:r>
          </a:p>
          <a:p>
            <a:pPr eaLnBrk="1" hangingPunct="1"/>
            <a:r>
              <a:rPr lang="zh-CN" altLang="en-US" b="1" smtClean="0">
                <a:solidFill>
                  <a:srgbClr val="CC3300"/>
                </a:solidFill>
              </a:rPr>
              <a:t>标题是文章的精髓部分。标题要有视觉冲击力，尽量简短，最好不要超过</a:t>
            </a:r>
            <a:r>
              <a:rPr lang="en-US" altLang="zh-CN" b="1" smtClean="0">
                <a:solidFill>
                  <a:srgbClr val="CC3300"/>
                </a:solidFill>
              </a:rPr>
              <a:t>15</a:t>
            </a:r>
            <a:r>
              <a:rPr lang="zh-CN" altLang="en-US" b="1" smtClean="0">
                <a:solidFill>
                  <a:srgbClr val="CC3300"/>
                </a:solidFill>
              </a:rPr>
              <a:t>个字，标题与文章中心思想一定要吻合。</a:t>
            </a:r>
          </a:p>
        </p:txBody>
      </p:sp>
    </p:spTree>
  </p:cSld>
  <p:clrMapOvr>
    <a:masterClrMapping/>
  </p:clrMapOvr>
  <p:transition>
    <p:fade/>
  </p:transition>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Rectangle 2"/>
          <p:cNvSpPr>
            <a:spLocks noGrp="1" noChangeArrowheads="1"/>
          </p:cNvSpPr>
          <p:nvPr>
            <p:ph type="title" idx="4294967295"/>
          </p:nvPr>
        </p:nvSpPr>
        <p:spPr>
          <a:xfrm>
            <a:off x="1150938" y="161925"/>
            <a:ext cx="7793037" cy="1095375"/>
          </a:xfrm>
        </p:spPr>
        <p:txBody>
          <a:bodyPr anchor="b"/>
          <a:lstStyle/>
          <a:p>
            <a:pPr eaLnBrk="1" hangingPunct="1">
              <a:defRPr/>
            </a:pPr>
            <a:r>
              <a:rPr lang="zh-CN" altLang="en-US" sz="4000" b="1" smtClean="0">
                <a:solidFill>
                  <a:srgbClr val="310704"/>
                </a:solidFill>
                <a:effectLst>
                  <a:outerShdw blurRad="38100" dist="38100" dir="2700000" algn="tl">
                    <a:srgbClr val="C0C0C0"/>
                  </a:outerShdw>
                </a:effectLst>
                <a:latin typeface="黑体" pitchFamily="49" charset="-122"/>
                <a:ea typeface="黑体" pitchFamily="49" charset="-122"/>
              </a:rPr>
              <a:t>总结与论文大标题（案例</a:t>
            </a:r>
            <a:r>
              <a:rPr lang="en-US" sz="4000" b="1" smtClean="0">
                <a:solidFill>
                  <a:srgbClr val="310704"/>
                </a:solidFill>
                <a:effectLst>
                  <a:outerShdw blurRad="38100" dist="38100" dir="2700000" algn="tl">
                    <a:srgbClr val="C0C0C0"/>
                  </a:outerShdw>
                </a:effectLst>
                <a:latin typeface="黑体" pitchFamily="49" charset="-122"/>
                <a:ea typeface="黑体" pitchFamily="49" charset="-122"/>
              </a:rPr>
              <a:t>)</a:t>
            </a:r>
          </a:p>
        </p:txBody>
      </p:sp>
      <p:sp>
        <p:nvSpPr>
          <p:cNvPr id="105475" name="Rectangle 3"/>
          <p:cNvSpPr>
            <a:spLocks noGrp="1" noChangeArrowheads="1"/>
          </p:cNvSpPr>
          <p:nvPr>
            <p:ph type="body" idx="4294967295"/>
          </p:nvPr>
        </p:nvSpPr>
        <p:spPr>
          <a:xfrm>
            <a:off x="1182688" y="1514475"/>
            <a:ext cx="7772400" cy="3086100"/>
          </a:xfrm>
        </p:spPr>
        <p:txBody>
          <a:bodyPr/>
          <a:lstStyle/>
          <a:p>
            <a:pPr eaLnBrk="1" hangingPunct="1"/>
            <a:r>
              <a:rPr lang="zh-CN" altLang="en-US" sz="1800" b="1" smtClean="0">
                <a:solidFill>
                  <a:schemeClr val="tx1"/>
                </a:solidFill>
              </a:rPr>
              <a:t>学刊</a:t>
            </a:r>
            <a:r>
              <a:rPr lang="en-US" altLang="zh-CN" sz="1800" b="1" smtClean="0">
                <a:solidFill>
                  <a:schemeClr val="tx1"/>
                </a:solidFill>
              </a:rPr>
              <a:t>2013</a:t>
            </a:r>
            <a:r>
              <a:rPr lang="zh-CN" altLang="en-US" sz="1800" b="1" smtClean="0">
                <a:solidFill>
                  <a:schemeClr val="tx1"/>
                </a:solidFill>
              </a:rPr>
              <a:t>年</a:t>
            </a:r>
            <a:r>
              <a:rPr lang="en-US" altLang="zh-CN" sz="1800" b="1" smtClean="0">
                <a:solidFill>
                  <a:schemeClr val="tx1"/>
                </a:solidFill>
              </a:rPr>
              <a:t>9</a:t>
            </a:r>
            <a:r>
              <a:rPr lang="zh-CN" altLang="en-US" sz="1800" b="1" smtClean="0">
                <a:solidFill>
                  <a:schemeClr val="tx1"/>
                </a:solidFill>
              </a:rPr>
              <a:t>期</a:t>
            </a:r>
          </a:p>
          <a:p>
            <a:pPr eaLnBrk="1" hangingPunct="1"/>
            <a:r>
              <a:rPr lang="en-US" altLang="zh-CN" b="1" smtClean="0">
                <a:solidFill>
                  <a:srgbClr val="CC3300"/>
                </a:solidFill>
                <a:latin typeface="华文行楷" pitchFamily="2" charset="-122"/>
                <a:ea typeface="华文行楷" pitchFamily="2" charset="-122"/>
              </a:rPr>
              <a:t>《</a:t>
            </a:r>
            <a:r>
              <a:rPr lang="zh-CN" altLang="en-US" b="1" smtClean="0">
                <a:solidFill>
                  <a:srgbClr val="CC3300"/>
                </a:solidFill>
                <a:latin typeface="华文行楷" pitchFamily="2" charset="-122"/>
                <a:ea typeface="华文行楷" pitchFamily="2" charset="-122"/>
              </a:rPr>
              <a:t>提升学校德育和思想政治教育实践育人成效的思考</a:t>
            </a:r>
            <a:r>
              <a:rPr lang="en-US" altLang="zh-CN" b="1" smtClean="0">
                <a:solidFill>
                  <a:srgbClr val="CC3300"/>
                </a:solidFill>
                <a:latin typeface="华文行楷" pitchFamily="2" charset="-122"/>
                <a:ea typeface="华文行楷" pitchFamily="2" charset="-122"/>
              </a:rPr>
              <a:t>》 </a:t>
            </a:r>
            <a:r>
              <a:rPr lang="zh-CN" altLang="en-US" sz="2800" b="1" smtClean="0">
                <a:solidFill>
                  <a:srgbClr val="CC3300"/>
                </a:solidFill>
              </a:rPr>
              <a:t>（</a:t>
            </a:r>
            <a:r>
              <a:rPr lang="zh-CN" altLang="en-US" b="1" smtClean="0">
                <a:solidFill>
                  <a:schemeClr val="tx1"/>
                </a:solidFill>
              </a:rPr>
              <a:t>原始投稿</a:t>
            </a:r>
            <a:r>
              <a:rPr lang="zh-CN" altLang="en-US" sz="2800" b="1" smtClean="0">
                <a:solidFill>
                  <a:srgbClr val="CC3300"/>
                </a:solidFill>
              </a:rPr>
              <a:t>）</a:t>
            </a:r>
          </a:p>
          <a:p>
            <a:pPr eaLnBrk="1" hangingPunct="1"/>
            <a:r>
              <a:rPr lang="zh-CN" altLang="en-US" b="1" smtClean="0">
                <a:solidFill>
                  <a:schemeClr val="tx1"/>
                </a:solidFill>
                <a:latin typeface="华文行楷" pitchFamily="2" charset="-122"/>
                <a:ea typeface="华文行楷" pitchFamily="2" charset="-122"/>
              </a:rPr>
              <a:t>总结</a:t>
            </a:r>
            <a:r>
              <a:rPr lang="zh-CN" altLang="en-US" b="1" smtClean="0">
                <a:solidFill>
                  <a:schemeClr val="tx1"/>
                </a:solidFill>
                <a:latin typeface="华文行楷" pitchFamily="2" charset="-122"/>
                <a:ea typeface="华文行楷" pitchFamily="2" charset="-122"/>
                <a:sym typeface="Symbol" pitchFamily="18" charset="2"/>
              </a:rPr>
              <a:t></a:t>
            </a:r>
            <a:r>
              <a:rPr lang="zh-CN" altLang="en-US" b="1" smtClean="0">
                <a:solidFill>
                  <a:schemeClr val="tx1"/>
                </a:solidFill>
                <a:ea typeface="华文琥珀" pitchFamily="2" charset="-122"/>
              </a:rPr>
              <a:t>论文</a:t>
            </a:r>
            <a:endParaRPr lang="zh-CN" altLang="en-US" b="1" smtClean="0">
              <a:solidFill>
                <a:schemeClr val="tx1"/>
              </a:solidFill>
              <a:latin typeface="华文行楷" pitchFamily="2" charset="-122"/>
              <a:ea typeface="华文行楷" pitchFamily="2" charset="-122"/>
              <a:sym typeface="Symbol" pitchFamily="18" charset="2"/>
            </a:endParaRPr>
          </a:p>
          <a:p>
            <a:pPr eaLnBrk="1" hangingPunct="1"/>
            <a:r>
              <a:rPr lang="en-US" altLang="zh-CN" b="1" smtClean="0">
                <a:solidFill>
                  <a:srgbClr val="CC3300"/>
                </a:solidFill>
                <a:ea typeface="华文琥珀" pitchFamily="2" charset="-122"/>
              </a:rPr>
              <a:t>《</a:t>
            </a:r>
            <a:r>
              <a:rPr lang="zh-CN" altLang="en-US" b="1" smtClean="0">
                <a:solidFill>
                  <a:srgbClr val="CC3300"/>
                </a:solidFill>
                <a:ea typeface="华文琥珀" pitchFamily="2" charset="-122"/>
              </a:rPr>
              <a:t>思想政治教育实践育人路径探析</a:t>
            </a:r>
            <a:r>
              <a:rPr lang="en-US" altLang="zh-CN" b="1" smtClean="0">
                <a:solidFill>
                  <a:srgbClr val="CC3300"/>
                </a:solidFill>
                <a:ea typeface="华文琥珀" pitchFamily="2" charset="-122"/>
              </a:rPr>
              <a:t>》</a:t>
            </a:r>
          </a:p>
          <a:p>
            <a:pPr eaLnBrk="1" hangingPunct="1"/>
            <a:r>
              <a:rPr lang="zh-CN" altLang="en-US" sz="2800" b="1" smtClean="0">
                <a:solidFill>
                  <a:srgbClr val="CC3300"/>
                </a:solidFill>
                <a:ea typeface="仿宋" pitchFamily="49" charset="-122"/>
              </a:rPr>
              <a:t>（韩泽春）</a:t>
            </a:r>
            <a:r>
              <a:rPr lang="zh-CN" altLang="en-US" b="1" smtClean="0">
                <a:solidFill>
                  <a:schemeClr val="tx1"/>
                </a:solidFill>
                <a:ea typeface="仿宋" pitchFamily="49" charset="-122"/>
              </a:rPr>
              <a:t>正式发表</a:t>
            </a:r>
          </a:p>
        </p:txBody>
      </p:sp>
    </p:spTree>
  </p:cSld>
  <p:clrMapOvr>
    <a:masterClrMapping/>
  </p:clrMapOvr>
  <p:transition>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Grp="1" noChangeArrowheads="1"/>
          </p:cNvSpPr>
          <p:nvPr>
            <p:ph type="title" idx="4294967295"/>
          </p:nvPr>
        </p:nvSpPr>
        <p:spPr>
          <a:xfrm>
            <a:off x="1150938" y="161925"/>
            <a:ext cx="7793037" cy="1095375"/>
          </a:xfrm>
        </p:spPr>
        <p:txBody>
          <a:bodyPr anchor="b"/>
          <a:lstStyle/>
          <a:p>
            <a:pPr eaLnBrk="1" hangingPunct="1">
              <a:defRPr/>
            </a:pPr>
            <a:r>
              <a:rPr lang="zh-CN" sz="4000" b="1" smtClean="0">
                <a:solidFill>
                  <a:srgbClr val="310704"/>
                </a:solidFill>
                <a:effectLst>
                  <a:outerShdw blurRad="38100" dist="38100" dir="2700000" algn="tl">
                    <a:srgbClr val="C0C0C0"/>
                  </a:outerShdw>
                </a:effectLst>
                <a:ea typeface="黑体" pitchFamily="49" charset="-122"/>
              </a:rPr>
              <a:t>我们的用稿价值观</a:t>
            </a:r>
          </a:p>
        </p:txBody>
      </p:sp>
      <p:sp>
        <p:nvSpPr>
          <p:cNvPr id="59395" name="Rectangle 3"/>
          <p:cNvSpPr>
            <a:spLocks noGrp="1" noChangeArrowheads="1"/>
          </p:cNvSpPr>
          <p:nvPr>
            <p:ph type="body" idx="4294967295"/>
          </p:nvPr>
        </p:nvSpPr>
        <p:spPr>
          <a:xfrm>
            <a:off x="1182688" y="1514475"/>
            <a:ext cx="7772400" cy="3086100"/>
          </a:xfrm>
        </p:spPr>
        <p:txBody>
          <a:bodyPr/>
          <a:lstStyle/>
          <a:p>
            <a:pPr eaLnBrk="1" hangingPunct="1"/>
            <a:r>
              <a:rPr lang="zh-CN" altLang="en-US" b="1" smtClean="0">
                <a:solidFill>
                  <a:srgbClr val="CC3300"/>
                </a:solidFill>
                <a:ea typeface="黑体" pitchFamily="49" charset="-122"/>
              </a:rPr>
              <a:t>我们不看重你</a:t>
            </a:r>
          </a:p>
          <a:p>
            <a:pPr eaLnBrk="1" hangingPunct="1"/>
            <a:r>
              <a:rPr lang="zh-CN" altLang="en-US" b="1" smtClean="0">
                <a:solidFill>
                  <a:srgbClr val="CC3300"/>
                </a:solidFill>
                <a:ea typeface="黑体" pitchFamily="49" charset="-122"/>
              </a:rPr>
              <a:t>是否发表或者出版过了论著，</a:t>
            </a:r>
          </a:p>
          <a:p>
            <a:pPr eaLnBrk="1" hangingPunct="1"/>
            <a:r>
              <a:rPr lang="zh-CN" altLang="en-US" b="1" smtClean="0">
                <a:solidFill>
                  <a:srgbClr val="CC3300"/>
                </a:solidFill>
                <a:ea typeface="黑体" pitchFamily="49" charset="-122"/>
              </a:rPr>
              <a:t>是否有点名气，</a:t>
            </a:r>
          </a:p>
          <a:p>
            <a:pPr eaLnBrk="1" hangingPunct="1"/>
            <a:r>
              <a:rPr lang="zh-CN" altLang="en-US" b="1" smtClean="0">
                <a:solidFill>
                  <a:srgbClr val="CC3300"/>
                </a:solidFill>
                <a:ea typeface="黑体" pitchFamily="49" charset="-122"/>
              </a:rPr>
              <a:t>我们看中的是你笔下的思想！</a:t>
            </a:r>
          </a:p>
          <a:p>
            <a:pPr eaLnBrk="1" hangingPunct="1"/>
            <a:r>
              <a:rPr lang="zh-CN" altLang="en-US" b="1" smtClean="0">
                <a:solidFill>
                  <a:srgbClr val="CC3300"/>
                </a:solidFill>
                <a:ea typeface="黑体" pitchFamily="49" charset="-122"/>
              </a:rPr>
              <a:t>在这里：所有作者是机会均等！</a:t>
            </a:r>
          </a:p>
          <a:p>
            <a:pPr eaLnBrk="1" hangingPunct="1"/>
            <a:r>
              <a:rPr lang="en-US" altLang="zh-CN" sz="2800" smtClean="0">
                <a:solidFill>
                  <a:srgbClr val="CC3300"/>
                </a:solidFill>
                <a:latin typeface="黑体" pitchFamily="49" charset="-122"/>
                <a:ea typeface="黑体" pitchFamily="49" charset="-122"/>
              </a:rPr>
              <a:t>2014</a:t>
            </a:r>
            <a:r>
              <a:rPr lang="zh-CN" altLang="en-US" sz="2800" smtClean="0">
                <a:solidFill>
                  <a:srgbClr val="CC3300"/>
                </a:solidFill>
                <a:latin typeface="黑体" pitchFamily="49" charset="-122"/>
                <a:ea typeface="黑体" pitchFamily="49" charset="-122"/>
              </a:rPr>
              <a:t>年第一期卷首语</a:t>
            </a:r>
          </a:p>
        </p:txBody>
      </p:sp>
    </p:spTree>
  </p:cSld>
  <p:clrMapOvr>
    <a:masterClrMapping/>
  </p:clrMapOvr>
  <p:transition>
    <p:fade/>
  </p:transition>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Rectangle 2"/>
          <p:cNvSpPr>
            <a:spLocks noGrp="1" noChangeArrowheads="1"/>
          </p:cNvSpPr>
          <p:nvPr>
            <p:ph type="title" idx="4294967295"/>
          </p:nvPr>
        </p:nvSpPr>
        <p:spPr>
          <a:xfrm>
            <a:off x="1150938" y="161925"/>
            <a:ext cx="7793037" cy="1095375"/>
          </a:xfrm>
        </p:spPr>
        <p:txBody>
          <a:bodyPr anchor="b"/>
          <a:lstStyle/>
          <a:p>
            <a:pPr eaLnBrk="1" hangingPunct="1">
              <a:defRPr/>
            </a:pPr>
            <a:r>
              <a:rPr lang="zh-CN" sz="4000" b="1" smtClean="0">
                <a:solidFill>
                  <a:srgbClr val="310704"/>
                </a:solidFill>
                <a:effectLst>
                  <a:outerShdw blurRad="38100" dist="38100" dir="2700000" algn="tl">
                    <a:srgbClr val="C0C0C0"/>
                  </a:outerShdw>
                </a:effectLst>
                <a:ea typeface="黑体" pitchFamily="49" charset="-122"/>
              </a:rPr>
              <a:t>总结与论文的标题</a:t>
            </a:r>
          </a:p>
        </p:txBody>
      </p:sp>
      <p:sp>
        <p:nvSpPr>
          <p:cNvPr id="106499" name="Rectangle 3"/>
          <p:cNvSpPr>
            <a:spLocks noGrp="1" noChangeArrowheads="1"/>
          </p:cNvSpPr>
          <p:nvPr>
            <p:ph type="body" idx="4294967295"/>
          </p:nvPr>
        </p:nvSpPr>
        <p:spPr>
          <a:xfrm>
            <a:off x="1182688" y="1514475"/>
            <a:ext cx="7772400" cy="3086100"/>
          </a:xfrm>
        </p:spPr>
        <p:txBody>
          <a:bodyPr/>
          <a:lstStyle/>
          <a:p>
            <a:pPr eaLnBrk="1" hangingPunct="1"/>
            <a:r>
              <a:rPr lang="en-US" altLang="zh-CN" b="1" smtClean="0">
                <a:solidFill>
                  <a:srgbClr val="CC3300"/>
                </a:solidFill>
                <a:ea typeface="华文行楷" pitchFamily="2" charset="-122"/>
              </a:rPr>
              <a:t>《</a:t>
            </a:r>
            <a:r>
              <a:rPr lang="zh-CN" altLang="en-US" b="1" smtClean="0">
                <a:solidFill>
                  <a:srgbClr val="CC3300"/>
                </a:solidFill>
                <a:ea typeface="华文行楷" pitchFamily="2" charset="-122"/>
              </a:rPr>
              <a:t>由面向走向逐步实现</a:t>
            </a:r>
            <a:r>
              <a:rPr lang="en-US" altLang="zh-CN" b="1" smtClean="0">
                <a:solidFill>
                  <a:srgbClr val="CC3300"/>
                </a:solidFill>
                <a:latin typeface="Arial" pitchFamily="34" charset="0"/>
                <a:ea typeface="华文行楷" pitchFamily="2" charset="-122"/>
              </a:rPr>
              <a:t>——</a:t>
            </a:r>
            <a:r>
              <a:rPr lang="zh-CN" altLang="en-US" b="1" smtClean="0">
                <a:solidFill>
                  <a:srgbClr val="CC3300"/>
                </a:solidFill>
                <a:ea typeface="华文行楷" pitchFamily="2" charset="-122"/>
              </a:rPr>
              <a:t>江苏教育现代化创新回眸</a:t>
            </a:r>
            <a:r>
              <a:rPr lang="en-US" altLang="zh-CN" b="1" smtClean="0">
                <a:solidFill>
                  <a:srgbClr val="CC3300"/>
                </a:solidFill>
                <a:ea typeface="华文行楷" pitchFamily="2" charset="-122"/>
              </a:rPr>
              <a:t>》</a:t>
            </a:r>
          </a:p>
          <a:p>
            <a:pPr eaLnBrk="1" hangingPunct="1"/>
            <a:r>
              <a:rPr lang="zh-CN" altLang="en-US" smtClean="0">
                <a:solidFill>
                  <a:srgbClr val="CC3300"/>
                </a:solidFill>
                <a:ea typeface="华文行楷" pitchFamily="2" charset="-122"/>
              </a:rPr>
              <a:t>（</a:t>
            </a:r>
            <a:r>
              <a:rPr lang="zh-CN" altLang="en-US" b="1" smtClean="0">
                <a:solidFill>
                  <a:schemeClr val="tx1"/>
                </a:solidFill>
                <a:ea typeface="华文行楷" pitchFamily="2" charset="-122"/>
              </a:rPr>
              <a:t>原始投稿</a:t>
            </a:r>
            <a:r>
              <a:rPr lang="en-US" altLang="zh-CN" b="1" smtClean="0">
                <a:solidFill>
                  <a:srgbClr val="CC3300"/>
                </a:solidFill>
                <a:ea typeface="华文行楷" pitchFamily="2" charset="-122"/>
              </a:rPr>
              <a:t>)</a:t>
            </a:r>
          </a:p>
          <a:p>
            <a:pPr eaLnBrk="1" hangingPunct="1"/>
            <a:r>
              <a:rPr lang="en-US" altLang="zh-CN" b="1" smtClean="0">
                <a:solidFill>
                  <a:srgbClr val="CC3300"/>
                </a:solidFill>
                <a:ea typeface="华文琥珀" pitchFamily="2" charset="-122"/>
              </a:rPr>
              <a:t>《</a:t>
            </a:r>
            <a:r>
              <a:rPr lang="zh-CN" altLang="en-US" b="1" smtClean="0">
                <a:solidFill>
                  <a:srgbClr val="CC3300"/>
                </a:solidFill>
                <a:ea typeface="华文琥珀" pitchFamily="2" charset="-122"/>
              </a:rPr>
              <a:t>江苏教育现代化路径创新探索</a:t>
            </a:r>
            <a:r>
              <a:rPr lang="en-US" altLang="zh-CN" b="1" smtClean="0">
                <a:solidFill>
                  <a:srgbClr val="CC3300"/>
                </a:solidFill>
                <a:ea typeface="华文琥珀" pitchFamily="2" charset="-122"/>
              </a:rPr>
              <a:t>》</a:t>
            </a:r>
          </a:p>
        </p:txBody>
      </p:sp>
    </p:spTree>
  </p:cSld>
  <p:clrMapOvr>
    <a:masterClrMapping/>
  </p:clrMapOvr>
  <p:transition>
    <p:fade/>
  </p:transition>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Rectangle 2"/>
          <p:cNvSpPr>
            <a:spLocks noGrp="1" noChangeArrowheads="1"/>
          </p:cNvSpPr>
          <p:nvPr>
            <p:ph type="title" idx="4294967295"/>
          </p:nvPr>
        </p:nvSpPr>
        <p:spPr>
          <a:xfrm>
            <a:off x="1150938" y="161925"/>
            <a:ext cx="7793037" cy="1095375"/>
          </a:xfrm>
        </p:spPr>
        <p:txBody>
          <a:bodyPr anchor="b"/>
          <a:lstStyle/>
          <a:p>
            <a:pPr eaLnBrk="1" hangingPunct="1"/>
            <a:endParaRPr lang="zh-CN" altLang="zh-CN" smtClean="0"/>
          </a:p>
        </p:txBody>
      </p:sp>
      <p:sp>
        <p:nvSpPr>
          <p:cNvPr id="107523" name="Rectangle 3"/>
          <p:cNvSpPr>
            <a:spLocks noGrp="1" noChangeArrowheads="1"/>
          </p:cNvSpPr>
          <p:nvPr>
            <p:ph type="body" idx="4294967295"/>
          </p:nvPr>
        </p:nvSpPr>
        <p:spPr>
          <a:xfrm>
            <a:off x="1182688" y="1514475"/>
            <a:ext cx="7772400" cy="3086100"/>
          </a:xfrm>
        </p:spPr>
        <p:txBody>
          <a:bodyPr/>
          <a:lstStyle/>
          <a:p>
            <a:pPr eaLnBrk="1" hangingPunct="1"/>
            <a:r>
              <a:rPr lang="zh-CN" altLang="en-US" b="1" smtClean="0">
                <a:solidFill>
                  <a:schemeClr val="tx1"/>
                </a:solidFill>
              </a:rPr>
              <a:t>原标题</a:t>
            </a:r>
            <a:r>
              <a:rPr lang="en-US" altLang="zh-CN" b="1" smtClean="0">
                <a:solidFill>
                  <a:srgbClr val="CC3300"/>
                </a:solidFill>
                <a:ea typeface="宋体" pitchFamily="2" charset="-122"/>
              </a:rPr>
              <a:t>《</a:t>
            </a:r>
            <a:r>
              <a:rPr lang="zh-CN" altLang="en-US" b="1" smtClean="0">
                <a:solidFill>
                  <a:srgbClr val="CC3300"/>
                </a:solidFill>
                <a:ea typeface="宋体" pitchFamily="2" charset="-122"/>
              </a:rPr>
              <a:t>中小学美术教育存在问题</a:t>
            </a:r>
            <a:r>
              <a:rPr lang="en-US" altLang="zh-CN" b="1" smtClean="0">
                <a:solidFill>
                  <a:srgbClr val="CC3300"/>
                </a:solidFill>
                <a:ea typeface="宋体" pitchFamily="2" charset="-122"/>
              </a:rPr>
              <a:t>》</a:t>
            </a:r>
            <a:r>
              <a:rPr lang="zh-CN" altLang="en-US" b="1" smtClean="0">
                <a:solidFill>
                  <a:schemeClr val="tx1"/>
                </a:solidFill>
              </a:rPr>
              <a:t>改为</a:t>
            </a:r>
            <a:r>
              <a:rPr lang="en-US" altLang="zh-CN" b="1" smtClean="0">
                <a:solidFill>
                  <a:srgbClr val="CC3300"/>
                </a:solidFill>
                <a:ea typeface="华文琥珀" pitchFamily="2" charset="-122"/>
              </a:rPr>
              <a:t>《</a:t>
            </a:r>
            <a:r>
              <a:rPr lang="zh-CN" altLang="en-US" b="1" smtClean="0">
                <a:solidFill>
                  <a:srgbClr val="CC3300"/>
                </a:solidFill>
                <a:ea typeface="华文琥珀" pitchFamily="2" charset="-122"/>
              </a:rPr>
              <a:t>中小学美术教育中的个性培养</a:t>
            </a:r>
            <a:r>
              <a:rPr lang="en-US" altLang="zh-CN" b="1" smtClean="0">
                <a:solidFill>
                  <a:srgbClr val="CC3300"/>
                </a:solidFill>
                <a:ea typeface="华文琥珀" pitchFamily="2" charset="-122"/>
              </a:rPr>
              <a:t>》</a:t>
            </a:r>
          </a:p>
          <a:p>
            <a:pPr eaLnBrk="1" hangingPunct="1"/>
            <a:r>
              <a:rPr lang="zh-CN" altLang="en-US" b="1" smtClean="0">
                <a:solidFill>
                  <a:schemeClr val="tx1"/>
                </a:solidFill>
              </a:rPr>
              <a:t>原标题</a:t>
            </a:r>
            <a:r>
              <a:rPr lang="en-US" altLang="zh-CN" b="1" smtClean="0">
                <a:solidFill>
                  <a:srgbClr val="CC3300"/>
                </a:solidFill>
                <a:ea typeface="华文行楷" pitchFamily="2" charset="-122"/>
              </a:rPr>
              <a:t>《</a:t>
            </a:r>
            <a:r>
              <a:rPr lang="zh-CN" altLang="en-US" b="1" smtClean="0">
                <a:solidFill>
                  <a:srgbClr val="CC3300"/>
                </a:solidFill>
                <a:ea typeface="华文行楷" pitchFamily="2" charset="-122"/>
              </a:rPr>
              <a:t>教育中</a:t>
            </a:r>
            <a:r>
              <a:rPr lang="zh-CN" altLang="en-US" b="1" smtClean="0">
                <a:solidFill>
                  <a:srgbClr val="CC3300"/>
                </a:solidFill>
                <a:latin typeface="Arial" pitchFamily="34" charset="0"/>
                <a:ea typeface="华文行楷" pitchFamily="2" charset="-122"/>
              </a:rPr>
              <a:t>“</a:t>
            </a:r>
            <a:r>
              <a:rPr lang="zh-CN" altLang="en-US" b="1" smtClean="0">
                <a:solidFill>
                  <a:srgbClr val="CC3300"/>
                </a:solidFill>
                <a:ea typeface="华文行楷" pitchFamily="2" charset="-122"/>
              </a:rPr>
              <a:t>学生为本</a:t>
            </a:r>
            <a:r>
              <a:rPr lang="zh-CN" altLang="en-US" b="1" smtClean="0">
                <a:solidFill>
                  <a:srgbClr val="CC3300"/>
                </a:solidFill>
                <a:latin typeface="Arial" pitchFamily="34" charset="0"/>
                <a:ea typeface="华文行楷" pitchFamily="2" charset="-122"/>
              </a:rPr>
              <a:t>”</a:t>
            </a:r>
            <a:r>
              <a:rPr lang="zh-CN" altLang="en-US" b="1" smtClean="0">
                <a:solidFill>
                  <a:srgbClr val="CC3300"/>
                </a:solidFill>
                <a:ea typeface="华文行楷" pitchFamily="2" charset="-122"/>
              </a:rPr>
              <a:t>的困境与对策</a:t>
            </a:r>
            <a:r>
              <a:rPr lang="en-US" altLang="zh-CN" b="1" smtClean="0">
                <a:solidFill>
                  <a:srgbClr val="CC3300"/>
                </a:solidFill>
                <a:latin typeface="Arial" pitchFamily="34" charset="0"/>
                <a:ea typeface="华文行楷" pitchFamily="2" charset="-122"/>
              </a:rPr>
              <a:t>——</a:t>
            </a:r>
            <a:r>
              <a:rPr lang="zh-CN" altLang="en-US" b="1" smtClean="0">
                <a:solidFill>
                  <a:srgbClr val="CC3300"/>
                </a:solidFill>
                <a:ea typeface="华文行楷" pitchFamily="2" charset="-122"/>
              </a:rPr>
              <a:t>基于教师专业标准视角</a:t>
            </a:r>
            <a:r>
              <a:rPr lang="en-US" altLang="zh-CN" b="1" smtClean="0">
                <a:solidFill>
                  <a:srgbClr val="CC3300"/>
                </a:solidFill>
                <a:ea typeface="华文行楷" pitchFamily="2" charset="-122"/>
              </a:rPr>
              <a:t>》</a:t>
            </a:r>
            <a:r>
              <a:rPr lang="zh-CN" altLang="en-US" b="1" smtClean="0">
                <a:solidFill>
                  <a:schemeClr val="tx1"/>
                </a:solidFill>
              </a:rPr>
              <a:t>改为</a:t>
            </a:r>
            <a:r>
              <a:rPr lang="en-US" altLang="zh-CN" b="1" smtClean="0">
                <a:solidFill>
                  <a:srgbClr val="CC3300"/>
                </a:solidFill>
                <a:ea typeface="华文琥珀" pitchFamily="2" charset="-122"/>
              </a:rPr>
              <a:t>《</a:t>
            </a:r>
            <a:r>
              <a:rPr lang="en-US" altLang="zh-CN" b="1" smtClean="0">
                <a:solidFill>
                  <a:srgbClr val="CC3300"/>
                </a:solidFill>
                <a:latin typeface="Arial" pitchFamily="34" charset="0"/>
                <a:ea typeface="华文琥珀" pitchFamily="2" charset="-122"/>
              </a:rPr>
              <a:t>“</a:t>
            </a:r>
            <a:r>
              <a:rPr lang="zh-CN" altLang="en-US" b="1" smtClean="0">
                <a:solidFill>
                  <a:srgbClr val="CC3300"/>
                </a:solidFill>
                <a:ea typeface="华文琥珀" pitchFamily="2" charset="-122"/>
              </a:rPr>
              <a:t>学生为本</a:t>
            </a:r>
            <a:r>
              <a:rPr lang="zh-CN" altLang="en-US" b="1" smtClean="0">
                <a:solidFill>
                  <a:srgbClr val="CC3300"/>
                </a:solidFill>
                <a:latin typeface="Arial" pitchFamily="34" charset="0"/>
                <a:ea typeface="华文琥珀" pitchFamily="2" charset="-122"/>
              </a:rPr>
              <a:t>”</a:t>
            </a:r>
            <a:r>
              <a:rPr lang="zh-CN" altLang="en-US" b="1" smtClean="0">
                <a:solidFill>
                  <a:srgbClr val="CC3300"/>
                </a:solidFill>
                <a:ea typeface="华文琥珀" pitchFamily="2" charset="-122"/>
              </a:rPr>
              <a:t>实施困境与应对策略</a:t>
            </a:r>
            <a:r>
              <a:rPr lang="en-US" altLang="zh-CN" b="1" smtClean="0">
                <a:solidFill>
                  <a:srgbClr val="CC3300"/>
                </a:solidFill>
                <a:ea typeface="华文琥珀" pitchFamily="2" charset="-122"/>
              </a:rPr>
              <a:t>》</a:t>
            </a:r>
          </a:p>
          <a:p>
            <a:pPr eaLnBrk="1" hangingPunct="1"/>
            <a:endParaRPr lang="en-US" b="1" smtClean="0">
              <a:solidFill>
                <a:srgbClr val="CC3300"/>
              </a:solidFill>
              <a:ea typeface="华文琥珀" pitchFamily="2" charset="-122"/>
            </a:endParaRPr>
          </a:p>
        </p:txBody>
      </p:sp>
    </p:spTree>
  </p:cSld>
  <p:clrMapOvr>
    <a:masterClrMapping/>
  </p:clrMapOvr>
  <p:transition>
    <p:fade/>
  </p:transition>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Rectangle 2"/>
          <p:cNvSpPr>
            <a:spLocks noGrp="1" noChangeArrowheads="1"/>
          </p:cNvSpPr>
          <p:nvPr>
            <p:ph type="title" idx="4294967295"/>
          </p:nvPr>
        </p:nvSpPr>
        <p:spPr>
          <a:xfrm>
            <a:off x="1150938" y="161925"/>
            <a:ext cx="7793037" cy="1095375"/>
          </a:xfrm>
        </p:spPr>
        <p:txBody>
          <a:bodyPr anchor="b"/>
          <a:lstStyle/>
          <a:p>
            <a:pPr eaLnBrk="1" hangingPunct="1">
              <a:defRPr/>
            </a:pPr>
            <a:r>
              <a:rPr lang="zh-CN" sz="4000" b="1" smtClean="0">
                <a:solidFill>
                  <a:srgbClr val="310704"/>
                </a:solidFill>
                <a:effectLst>
                  <a:outerShdw blurRad="38100" dist="38100" dir="2700000" algn="tl">
                    <a:srgbClr val="C0C0C0"/>
                  </a:outerShdw>
                </a:effectLst>
                <a:ea typeface="黑体" pitchFamily="49" charset="-122"/>
              </a:rPr>
              <a:t>标题需要传递有效信息</a:t>
            </a:r>
          </a:p>
        </p:txBody>
      </p:sp>
      <p:sp>
        <p:nvSpPr>
          <p:cNvPr id="108547" name="Rectangle 3"/>
          <p:cNvSpPr>
            <a:spLocks noGrp="1" noChangeArrowheads="1"/>
          </p:cNvSpPr>
          <p:nvPr>
            <p:ph type="body" idx="4294967295"/>
          </p:nvPr>
        </p:nvSpPr>
        <p:spPr>
          <a:xfrm>
            <a:off x="1182688" y="1514475"/>
            <a:ext cx="7772400" cy="3086100"/>
          </a:xfrm>
        </p:spPr>
        <p:txBody>
          <a:bodyPr/>
          <a:lstStyle/>
          <a:p>
            <a:pPr eaLnBrk="1" hangingPunct="1"/>
            <a:r>
              <a:rPr lang="zh-CN" altLang="en-US" sz="2800" b="1" smtClean="0">
                <a:solidFill>
                  <a:srgbClr val="CC3300"/>
                </a:solidFill>
                <a:latin typeface="黑体" pitchFamily="49" charset="-122"/>
                <a:ea typeface="黑体" pitchFamily="49" charset="-122"/>
              </a:rPr>
              <a:t>论教育合理复杂所合之理</a:t>
            </a:r>
          </a:p>
          <a:p>
            <a:pPr eaLnBrk="1" hangingPunct="1"/>
            <a:r>
              <a:rPr lang="zh-CN" altLang="en-US" b="1" smtClean="0">
                <a:solidFill>
                  <a:srgbClr val="CC3300"/>
                </a:solidFill>
                <a:latin typeface="黑体" pitchFamily="49" charset="-122"/>
                <a:ea typeface="黑体" pitchFamily="49" charset="-122"/>
              </a:rPr>
              <a:t>（原始投稿）</a:t>
            </a:r>
          </a:p>
          <a:p>
            <a:pPr eaLnBrk="1" hangingPunct="1"/>
            <a:r>
              <a:rPr lang="zh-CN" altLang="en-US" b="1" smtClean="0">
                <a:solidFill>
                  <a:srgbClr val="CC3300"/>
                </a:solidFill>
                <a:latin typeface="黑体" pitchFamily="49" charset="-122"/>
                <a:ea typeface="黑体" pitchFamily="49" charset="-122"/>
              </a:rPr>
              <a:t>三理：教育规律、教育价值、教育发展</a:t>
            </a:r>
          </a:p>
          <a:p>
            <a:pPr eaLnBrk="1" hangingPunct="1"/>
            <a:r>
              <a:rPr lang="en-US" altLang="zh-CN" b="1" smtClean="0">
                <a:solidFill>
                  <a:srgbClr val="CC3300"/>
                </a:solidFill>
                <a:latin typeface="黑体" pitchFamily="49" charset="-122"/>
                <a:ea typeface="黑体" pitchFamily="49" charset="-122"/>
              </a:rPr>
              <a:t>《</a:t>
            </a:r>
            <a:r>
              <a:rPr lang="zh-CN" altLang="en-US" b="1" smtClean="0">
                <a:solidFill>
                  <a:srgbClr val="CC3300"/>
                </a:solidFill>
                <a:latin typeface="黑体" pitchFamily="49" charset="-122"/>
                <a:ea typeface="黑体" pitchFamily="49" charset="-122"/>
              </a:rPr>
              <a:t>三“理”协调统一：教育合理发展的现实路径</a:t>
            </a:r>
            <a:r>
              <a:rPr lang="en-US" altLang="zh-CN" b="1" smtClean="0">
                <a:solidFill>
                  <a:srgbClr val="CC3300"/>
                </a:solidFill>
                <a:latin typeface="黑体" pitchFamily="49" charset="-122"/>
                <a:ea typeface="黑体" pitchFamily="49" charset="-122"/>
              </a:rPr>
              <a:t>》</a:t>
            </a:r>
          </a:p>
          <a:p>
            <a:pPr eaLnBrk="1" hangingPunct="1"/>
            <a:r>
              <a:rPr lang="zh-CN" altLang="en-US" b="1" smtClean="0">
                <a:solidFill>
                  <a:srgbClr val="CC3300"/>
                </a:solidFill>
                <a:latin typeface="黑体" pitchFamily="49" charset="-122"/>
                <a:ea typeface="黑体" pitchFamily="49" charset="-122"/>
              </a:rPr>
              <a:t>（正式发表）</a:t>
            </a:r>
          </a:p>
          <a:p>
            <a:pPr eaLnBrk="1" hangingPunct="1"/>
            <a:endParaRPr lang="zh-CN" altLang="en-US" b="1" smtClean="0">
              <a:solidFill>
                <a:srgbClr val="CC3300"/>
              </a:solidFill>
              <a:latin typeface="黑体" pitchFamily="49" charset="-122"/>
              <a:ea typeface="黑体" pitchFamily="49" charset="-122"/>
            </a:endParaRPr>
          </a:p>
          <a:p>
            <a:pPr eaLnBrk="1" hangingPunct="1"/>
            <a:endParaRPr lang="en-US" b="1" smtClean="0">
              <a:solidFill>
                <a:srgbClr val="CC3300"/>
              </a:solidFill>
              <a:latin typeface="黑体" pitchFamily="49" charset="-122"/>
              <a:ea typeface="黑体" pitchFamily="49" charset="-122"/>
            </a:endParaRPr>
          </a:p>
        </p:txBody>
      </p:sp>
    </p:spTree>
  </p:cSld>
  <p:clrMapOvr>
    <a:masterClrMapping/>
  </p:clrMapOvr>
  <p:transition>
    <p:fade/>
  </p:transition>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Rectangle 2"/>
          <p:cNvSpPr>
            <a:spLocks noGrp="1" noChangeArrowheads="1"/>
          </p:cNvSpPr>
          <p:nvPr>
            <p:ph type="title" idx="4294967295"/>
          </p:nvPr>
        </p:nvSpPr>
        <p:spPr>
          <a:xfrm>
            <a:off x="1150938" y="161925"/>
            <a:ext cx="7793037" cy="1095375"/>
          </a:xfrm>
        </p:spPr>
        <p:txBody>
          <a:bodyPr anchor="b"/>
          <a:lstStyle/>
          <a:p>
            <a:pPr eaLnBrk="1" hangingPunct="1">
              <a:defRPr/>
            </a:pPr>
            <a:r>
              <a:rPr lang="zh-CN" altLang="en-US" sz="4800" smtClean="0">
                <a:solidFill>
                  <a:schemeClr val="tx1"/>
                </a:solidFill>
                <a:effectLst>
                  <a:outerShdw blurRad="38100" dist="38100" dir="2700000" algn="tl">
                    <a:srgbClr val="C0C0C0"/>
                  </a:outerShdw>
                </a:effectLst>
                <a:ea typeface="黑体" pitchFamily="49" charset="-122"/>
              </a:rPr>
              <a:t>摘    要</a:t>
            </a:r>
          </a:p>
        </p:txBody>
      </p:sp>
      <p:sp>
        <p:nvSpPr>
          <p:cNvPr id="109571" name="Rectangle 3"/>
          <p:cNvSpPr>
            <a:spLocks noGrp="1" noChangeArrowheads="1"/>
          </p:cNvSpPr>
          <p:nvPr>
            <p:ph type="body" idx="4294967295"/>
          </p:nvPr>
        </p:nvSpPr>
        <p:spPr>
          <a:xfrm>
            <a:off x="1182688" y="1514475"/>
            <a:ext cx="7772400" cy="3086100"/>
          </a:xfrm>
        </p:spPr>
        <p:txBody>
          <a:bodyPr/>
          <a:lstStyle/>
          <a:p>
            <a:pPr eaLnBrk="1" hangingPunct="1">
              <a:lnSpc>
                <a:spcPct val="90000"/>
              </a:lnSpc>
            </a:pPr>
            <a:r>
              <a:rPr lang="zh-CN" altLang="en-US" sz="2800" b="1" smtClean="0">
                <a:solidFill>
                  <a:srgbClr val="CC3300"/>
                </a:solidFill>
                <a:latin typeface="仿宋" pitchFamily="49" charset="-122"/>
                <a:ea typeface="仿宋" pitchFamily="49" charset="-122"/>
              </a:rPr>
              <a:t>摘要作为文章的缩写，应该具有概括性、创新性、信息性。摘要里不能出现跟第一人称有关的词语，不讲述研究的过程，排除常识性内容，同时对文章也不作任何评论，</a:t>
            </a:r>
            <a:r>
              <a:rPr lang="en-US" altLang="zh-CN" sz="2800" b="1" smtClean="0">
                <a:solidFill>
                  <a:srgbClr val="CC3300"/>
                </a:solidFill>
                <a:latin typeface="仿宋" pitchFamily="49" charset="-122"/>
                <a:ea typeface="仿宋" pitchFamily="49" charset="-122"/>
              </a:rPr>
              <a:t>200-250</a:t>
            </a:r>
            <a:r>
              <a:rPr lang="zh-CN" altLang="en-US" sz="2800" b="1" smtClean="0">
                <a:solidFill>
                  <a:srgbClr val="CC3300"/>
                </a:solidFill>
                <a:latin typeface="仿宋" pitchFamily="49" charset="-122"/>
                <a:ea typeface="仿宋" pitchFamily="49" charset="-122"/>
              </a:rPr>
              <a:t>个字即可。</a:t>
            </a:r>
          </a:p>
          <a:p>
            <a:pPr eaLnBrk="1" hangingPunct="1">
              <a:lnSpc>
                <a:spcPct val="90000"/>
              </a:lnSpc>
            </a:pPr>
            <a:r>
              <a:rPr lang="zh-CN" altLang="en-US" sz="2800" b="1" smtClean="0">
                <a:solidFill>
                  <a:srgbClr val="CC3300"/>
                </a:solidFill>
                <a:latin typeface="仿宋" pitchFamily="49" charset="-122"/>
                <a:ea typeface="仿宋" pitchFamily="49" charset="-122"/>
              </a:rPr>
              <a:t>关于正文结合后面讨论，其他方面形式要求各期刊都有明确规定。这里不在讨论。</a:t>
            </a:r>
          </a:p>
          <a:p>
            <a:pPr eaLnBrk="1" hangingPunct="1">
              <a:lnSpc>
                <a:spcPct val="90000"/>
              </a:lnSpc>
            </a:pPr>
            <a:endParaRPr lang="en-US" altLang="zh-CN" sz="2800" b="1" smtClean="0">
              <a:solidFill>
                <a:srgbClr val="CC3300"/>
              </a:solidFill>
              <a:latin typeface="仿宋" pitchFamily="49" charset="-122"/>
              <a:ea typeface="仿宋" pitchFamily="49" charset="-122"/>
            </a:endParaRPr>
          </a:p>
        </p:txBody>
      </p:sp>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Rectangle 2"/>
          <p:cNvSpPr>
            <a:spLocks noGrp="1" noChangeArrowheads="1"/>
          </p:cNvSpPr>
          <p:nvPr>
            <p:ph type="title"/>
          </p:nvPr>
        </p:nvSpPr>
        <p:spPr>
          <a:xfrm>
            <a:off x="466725" y="195263"/>
            <a:ext cx="8426450" cy="857250"/>
          </a:xfrm>
        </p:spPr>
        <p:txBody>
          <a:bodyPr/>
          <a:lstStyle/>
          <a:p>
            <a:pPr eaLnBrk="1" hangingPunct="1">
              <a:defRPr/>
            </a:pPr>
            <a:r>
              <a:rPr lang="zh-CN" altLang="en-US" sz="4400" b="0" smtClean="0">
                <a:solidFill>
                  <a:schemeClr val="tx1"/>
                </a:solidFill>
                <a:ea typeface="黑体" pitchFamily="49" charset="-122"/>
              </a:rPr>
              <a:t>    </a:t>
            </a:r>
            <a:r>
              <a:rPr lang="zh-CN" altLang="en-US" sz="4400" smtClean="0">
                <a:solidFill>
                  <a:schemeClr val="tx1"/>
                </a:solidFill>
                <a:ea typeface="黑体" pitchFamily="49" charset="-122"/>
              </a:rPr>
              <a:t> </a:t>
            </a:r>
            <a:r>
              <a:rPr lang="en-US" sz="4400" smtClean="0">
                <a:solidFill>
                  <a:schemeClr val="tx1"/>
                </a:solidFill>
                <a:effectLst>
                  <a:outerShdw blurRad="38100" dist="38100" dir="2700000" algn="tl">
                    <a:srgbClr val="C0C0C0"/>
                  </a:outerShdw>
                </a:effectLst>
                <a:ea typeface="黑体" pitchFamily="49" charset="-122"/>
              </a:rPr>
              <a:t>《</a:t>
            </a:r>
            <a:r>
              <a:rPr lang="zh-CN" altLang="en-US" sz="4400" smtClean="0">
                <a:solidFill>
                  <a:schemeClr val="tx1"/>
                </a:solidFill>
                <a:effectLst>
                  <a:outerShdw blurRad="38100" dist="38100" dir="2700000" algn="tl">
                    <a:srgbClr val="C0C0C0"/>
                  </a:outerShdw>
                </a:effectLst>
                <a:ea typeface="黑体" pitchFamily="49" charset="-122"/>
              </a:rPr>
              <a:t>教育质量管理体系导论</a:t>
            </a:r>
            <a:r>
              <a:rPr lang="en-US" sz="4400" smtClean="0">
                <a:solidFill>
                  <a:schemeClr val="tx1"/>
                </a:solidFill>
                <a:effectLst>
                  <a:outerShdw blurRad="38100" dist="38100" dir="2700000" algn="tl">
                    <a:srgbClr val="C0C0C0"/>
                  </a:outerShdw>
                </a:effectLst>
                <a:ea typeface="黑体" pitchFamily="49" charset="-122"/>
              </a:rPr>
              <a:t>》</a:t>
            </a:r>
          </a:p>
        </p:txBody>
      </p:sp>
      <p:sp>
        <p:nvSpPr>
          <p:cNvPr id="110595" name="Rectangle 3"/>
          <p:cNvSpPr>
            <a:spLocks noGrp="1" noChangeArrowheads="1"/>
          </p:cNvSpPr>
          <p:nvPr>
            <p:ph type="body" idx="1"/>
          </p:nvPr>
        </p:nvSpPr>
        <p:spPr/>
        <p:txBody>
          <a:bodyPr/>
          <a:lstStyle/>
          <a:p>
            <a:pPr eaLnBrk="1" hangingPunct="1"/>
            <a:endParaRPr lang="zh-CN" altLang="zh-CN" sz="1800" smtClean="0"/>
          </a:p>
        </p:txBody>
      </p:sp>
      <p:sp>
        <p:nvSpPr>
          <p:cNvPr id="110596" name="Text Box 4"/>
          <p:cNvSpPr txBox="1">
            <a:spLocks noChangeArrowheads="1"/>
          </p:cNvSpPr>
          <p:nvPr/>
        </p:nvSpPr>
        <p:spPr bwMode="auto">
          <a:xfrm>
            <a:off x="1260475" y="1492250"/>
            <a:ext cx="7548563" cy="4054475"/>
          </a:xfrm>
          <a:prstGeom prst="rect">
            <a:avLst/>
          </a:prstGeom>
          <a:noFill/>
          <a:ln w="9525">
            <a:noFill/>
            <a:miter lim="800000"/>
            <a:headEnd/>
            <a:tailEnd/>
          </a:ln>
        </p:spPr>
        <p:txBody>
          <a:bodyPr wrap="none">
            <a:spAutoFit/>
          </a:bodyPr>
          <a:lstStyle/>
          <a:p>
            <a:r>
              <a:rPr lang="zh-CN" sz="2000" b="1">
                <a:solidFill>
                  <a:srgbClr val="CC3300"/>
                </a:solidFill>
              </a:rPr>
              <a:t>教育质量管理体系的核心内容是，建立教育组织满足服务对象要求</a:t>
            </a:r>
          </a:p>
          <a:p>
            <a:r>
              <a:rPr lang="zh-CN" sz="2000" b="1">
                <a:solidFill>
                  <a:srgbClr val="CC3300"/>
                </a:solidFill>
              </a:rPr>
              <a:t>和符合教育组织宗旨的质量方针，在质量方针的框架下制订中长期</a:t>
            </a:r>
          </a:p>
          <a:p>
            <a:r>
              <a:rPr lang="zh-CN" sz="2000" b="1">
                <a:solidFill>
                  <a:srgbClr val="CC3300"/>
                </a:solidFill>
              </a:rPr>
              <a:t>质量目标和年度质量目标，并且将质量目标分解到教育组织的相关</a:t>
            </a:r>
          </a:p>
          <a:p>
            <a:r>
              <a:rPr lang="zh-CN" sz="2000" b="1">
                <a:solidFill>
                  <a:srgbClr val="CC3300"/>
                </a:solidFill>
              </a:rPr>
              <a:t>职能部门和各个层次的内部组织机构中去，同时，明确内部机构和</a:t>
            </a:r>
          </a:p>
          <a:p>
            <a:r>
              <a:rPr lang="zh-CN" sz="2000" b="1">
                <a:solidFill>
                  <a:srgbClr val="CC3300"/>
                </a:solidFill>
              </a:rPr>
              <a:t>各个职能部门内部的岗位职责与权限，通过过程控制的方法，逐步</a:t>
            </a:r>
          </a:p>
          <a:p>
            <a:r>
              <a:rPr lang="zh-CN" sz="2000" b="1">
                <a:solidFill>
                  <a:srgbClr val="CC3300"/>
                </a:solidFill>
              </a:rPr>
              <a:t>实现质量目标。为了保证质量方针和质量目标的实现，教育质量管</a:t>
            </a:r>
          </a:p>
          <a:p>
            <a:r>
              <a:rPr lang="zh-CN" sz="2000" b="1">
                <a:solidFill>
                  <a:srgbClr val="CC3300"/>
                </a:solidFill>
              </a:rPr>
              <a:t>理体系设计了三道保障机制：内部审核、管理评审和第三方认证，</a:t>
            </a:r>
          </a:p>
          <a:p>
            <a:r>
              <a:rPr lang="zh-CN" sz="2000" b="1">
                <a:solidFill>
                  <a:srgbClr val="CC3300"/>
                </a:solidFill>
              </a:rPr>
              <a:t>通过这三道保障机制来达到以下目的：所有教育教学过程在受控状</a:t>
            </a:r>
          </a:p>
          <a:p>
            <a:r>
              <a:rPr lang="zh-CN" sz="2000" b="1">
                <a:solidFill>
                  <a:srgbClr val="CC3300"/>
                </a:solidFill>
              </a:rPr>
              <a:t>态下进行；质量目标逐步实现、逐步提高，教育教学过程和效果持</a:t>
            </a:r>
          </a:p>
          <a:p>
            <a:r>
              <a:rPr lang="zh-CN" sz="2000" b="1">
                <a:solidFill>
                  <a:srgbClr val="CC3300"/>
                </a:solidFill>
              </a:rPr>
              <a:t>续改进；教育组织的管理能力和教职员工能力不断提高，从而达到</a:t>
            </a:r>
          </a:p>
          <a:p>
            <a:r>
              <a:rPr lang="zh-CN" sz="2000" b="1">
                <a:solidFill>
                  <a:srgbClr val="CC3300"/>
                </a:solidFill>
              </a:rPr>
              <a:t>不断提高教育组织满足服务对象的能力。实际上就是要求教育组织</a:t>
            </a:r>
          </a:p>
          <a:p>
            <a:r>
              <a:rPr lang="zh-CN" sz="2000" b="1">
                <a:solidFill>
                  <a:srgbClr val="CC3300"/>
                </a:solidFill>
              </a:rPr>
              <a:t>办人民满意的教育，不断提高人民对教育的满意度。</a:t>
            </a:r>
          </a:p>
          <a:p>
            <a:endParaRPr lang="zh-CN" altLang="zh-CN" sz="2000" b="1">
              <a:solidFill>
                <a:srgbClr val="CC3300"/>
              </a:solidFill>
            </a:endParaRPr>
          </a:p>
        </p:txBody>
      </p:sp>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8" name="Rectangle 2"/>
          <p:cNvSpPr>
            <a:spLocks noGrp="1" noChangeArrowheads="1"/>
          </p:cNvSpPr>
          <p:nvPr>
            <p:ph type="title" idx="4294967295"/>
          </p:nvPr>
        </p:nvSpPr>
        <p:spPr>
          <a:xfrm>
            <a:off x="1150938" y="161925"/>
            <a:ext cx="7793037" cy="1095375"/>
          </a:xfrm>
        </p:spPr>
        <p:txBody>
          <a:bodyPr anchor="b"/>
          <a:lstStyle/>
          <a:p>
            <a:pPr eaLnBrk="1" hangingPunct="1"/>
            <a:endParaRPr lang="zh-CN" altLang="zh-CN" smtClean="0"/>
          </a:p>
        </p:txBody>
      </p:sp>
      <p:sp>
        <p:nvSpPr>
          <p:cNvPr id="103427" name="Rectangle 3"/>
          <p:cNvSpPr>
            <a:spLocks noGrp="1" noChangeArrowheads="1"/>
          </p:cNvSpPr>
          <p:nvPr>
            <p:ph type="body" idx="4294967295"/>
          </p:nvPr>
        </p:nvSpPr>
        <p:spPr>
          <a:xfrm>
            <a:off x="1182688" y="1514475"/>
            <a:ext cx="7772400" cy="3086100"/>
          </a:xfrm>
        </p:spPr>
        <p:txBody>
          <a:bodyPr/>
          <a:lstStyle/>
          <a:p>
            <a:pPr eaLnBrk="1" hangingPunct="1">
              <a:defRPr/>
            </a:pPr>
            <a:r>
              <a:rPr lang="zh-CN" altLang="en-US" sz="3200" b="1" smtClean="0">
                <a:solidFill>
                  <a:srgbClr val="FFFF00"/>
                </a:solidFill>
                <a:effectLst>
                  <a:outerShdw blurRad="38100" dist="38100" dir="2700000" algn="tl">
                    <a:srgbClr val="C0C0C0"/>
                  </a:outerShdw>
                </a:effectLst>
                <a:latin typeface="黑体" pitchFamily="49" charset="-122"/>
                <a:ea typeface="黑体" pitchFamily="49" charset="-122"/>
              </a:rPr>
              <a:t>创建特色学校之我见（原始投稿）</a:t>
            </a:r>
          </a:p>
          <a:p>
            <a:pPr eaLnBrk="1" hangingPunct="1">
              <a:defRPr/>
            </a:pPr>
            <a:r>
              <a:rPr lang="zh-CN" altLang="en-US" sz="3200" b="1" smtClean="0">
                <a:solidFill>
                  <a:srgbClr val="FFFF00"/>
                </a:solidFill>
                <a:effectLst>
                  <a:outerShdw blurRad="38100" dist="38100" dir="2700000" algn="tl">
                    <a:srgbClr val="C0C0C0"/>
                  </a:outerShdw>
                </a:effectLst>
                <a:latin typeface="黑体" pitchFamily="49" charset="-122"/>
                <a:ea typeface="黑体" pitchFamily="49" charset="-122"/>
              </a:rPr>
              <a:t>某一中学创建特色学校的总结</a:t>
            </a:r>
          </a:p>
          <a:p>
            <a:pPr eaLnBrk="1" hangingPunct="1">
              <a:defRPr/>
            </a:pPr>
            <a:r>
              <a:rPr lang="zh-CN" altLang="en-US" sz="3200" b="1" smtClean="0">
                <a:solidFill>
                  <a:srgbClr val="FFFF00"/>
                </a:solidFill>
                <a:effectLst>
                  <a:outerShdw blurRad="38100" dist="38100" dir="2700000" algn="tl">
                    <a:srgbClr val="C0C0C0"/>
                  </a:outerShdw>
                </a:effectLst>
                <a:latin typeface="黑体" pitchFamily="49" charset="-122"/>
                <a:ea typeface="黑体" pitchFamily="49" charset="-122"/>
              </a:rPr>
              <a:t>整个文章里面：“通过创建途径探索创建规律”一句话有点价值。修改以后：</a:t>
            </a:r>
          </a:p>
          <a:p>
            <a:pPr eaLnBrk="1" hangingPunct="1">
              <a:defRPr/>
            </a:pPr>
            <a:r>
              <a:rPr lang="zh-CN" altLang="en-US" sz="3200" b="1" smtClean="0">
                <a:solidFill>
                  <a:srgbClr val="FFFF00"/>
                </a:solidFill>
                <a:effectLst>
                  <a:outerShdw blurRad="38100" dist="38100" dir="2700000" algn="tl">
                    <a:srgbClr val="C0C0C0"/>
                  </a:outerShdw>
                </a:effectLst>
                <a:latin typeface="黑体" pitchFamily="49" charset="-122"/>
                <a:ea typeface="黑体" pitchFamily="49" charset="-122"/>
              </a:rPr>
              <a:t>创建特色学校的路径与方法</a:t>
            </a:r>
          </a:p>
          <a:p>
            <a:pPr eaLnBrk="1" hangingPunct="1">
              <a:defRPr/>
            </a:pPr>
            <a:r>
              <a:rPr lang="zh-CN" altLang="en-US" sz="3200" b="1" smtClean="0">
                <a:solidFill>
                  <a:srgbClr val="FFFF00"/>
                </a:solidFill>
                <a:effectLst>
                  <a:outerShdw blurRad="38100" dist="38100" dir="2700000" algn="tl">
                    <a:srgbClr val="C0C0C0"/>
                  </a:outerShdw>
                </a:effectLst>
                <a:latin typeface="黑体" pitchFamily="49" charset="-122"/>
                <a:ea typeface="黑体" pitchFamily="49" charset="-122"/>
              </a:rPr>
              <a:t>（正式发表）</a:t>
            </a:r>
          </a:p>
          <a:p>
            <a:pPr eaLnBrk="1" hangingPunct="1">
              <a:defRPr/>
            </a:pPr>
            <a:endParaRPr lang="en-US" sz="3200" b="1" smtClean="0">
              <a:solidFill>
                <a:srgbClr val="FFFF00"/>
              </a:solidFill>
              <a:effectLst>
                <a:outerShdw blurRad="38100" dist="38100" dir="2700000" algn="tl">
                  <a:srgbClr val="C0C0C0"/>
                </a:outerShdw>
              </a:effectLst>
              <a:latin typeface="黑体" pitchFamily="49" charset="-122"/>
              <a:ea typeface="黑体" pitchFamily="49" charset="-122"/>
            </a:endParaRPr>
          </a:p>
        </p:txBody>
      </p:sp>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2"/>
          <p:cNvSpPr>
            <a:spLocks noGrp="1" noChangeArrowheads="1"/>
          </p:cNvSpPr>
          <p:nvPr>
            <p:ph type="title"/>
          </p:nvPr>
        </p:nvSpPr>
        <p:spPr/>
        <p:txBody>
          <a:bodyPr/>
          <a:lstStyle/>
          <a:p>
            <a:pPr eaLnBrk="1" hangingPunct="1"/>
            <a:r>
              <a:rPr lang="zh-CN" altLang="en-US" smtClean="0">
                <a:solidFill>
                  <a:schemeClr val="tx1"/>
                </a:solidFill>
                <a:ea typeface="华文琥珀" pitchFamily="2" charset="-122"/>
              </a:rPr>
              <a:t>总结与论文的区别：</a:t>
            </a:r>
          </a:p>
        </p:txBody>
      </p:sp>
      <p:sp>
        <p:nvSpPr>
          <p:cNvPr id="72707" name="Rectangle 3"/>
          <p:cNvSpPr>
            <a:spLocks noGrp="1" noChangeArrowheads="1"/>
          </p:cNvSpPr>
          <p:nvPr>
            <p:ph type="body" idx="1"/>
          </p:nvPr>
        </p:nvSpPr>
        <p:spPr/>
        <p:txBody>
          <a:bodyPr/>
          <a:lstStyle/>
          <a:p>
            <a:pPr eaLnBrk="1" hangingPunct="1"/>
            <a:r>
              <a:rPr lang="zh-CN" altLang="en-US" smtClean="0"/>
              <a:t>总结：归纳推理为主；</a:t>
            </a:r>
          </a:p>
          <a:p>
            <a:pPr eaLnBrk="1" hangingPunct="1"/>
            <a:r>
              <a:rPr lang="zh-CN" altLang="en-US" smtClean="0"/>
              <a:t>论文：演绎推理为主。</a:t>
            </a:r>
          </a:p>
          <a:p>
            <a:pPr eaLnBrk="1" hangingPunct="1"/>
            <a:r>
              <a:rPr lang="zh-CN" altLang="en-US" smtClean="0"/>
              <a:t>总结：面；论文：点。</a:t>
            </a:r>
          </a:p>
          <a:p>
            <a:pPr eaLnBrk="1" hangingPunct="1"/>
            <a:r>
              <a:rPr lang="zh-CN" altLang="en-US" smtClean="0"/>
              <a:t>总结：宽；论文：窄。</a:t>
            </a:r>
          </a:p>
          <a:p>
            <a:pPr eaLnBrk="1" hangingPunct="1"/>
            <a:r>
              <a:rPr lang="zh-CN" altLang="en-US" smtClean="0"/>
              <a:t>总结：浅；论文：深。</a:t>
            </a:r>
          </a:p>
        </p:txBody>
      </p:sp>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0" name="Rectangle 2"/>
          <p:cNvSpPr>
            <a:spLocks noGrp="1" noChangeArrowheads="1"/>
          </p:cNvSpPr>
          <p:nvPr>
            <p:ph type="title" idx="4294967295"/>
          </p:nvPr>
        </p:nvSpPr>
        <p:spPr>
          <a:xfrm>
            <a:off x="1150938" y="161925"/>
            <a:ext cx="7793037" cy="1095375"/>
          </a:xfrm>
        </p:spPr>
        <p:txBody>
          <a:bodyPr anchor="b"/>
          <a:lstStyle/>
          <a:p>
            <a:pPr eaLnBrk="1" hangingPunct="1">
              <a:defRPr/>
            </a:pPr>
            <a:r>
              <a:rPr lang="zh-CN" altLang="en-US" sz="4800" b="1" smtClean="0">
                <a:solidFill>
                  <a:schemeClr val="tx1"/>
                </a:solidFill>
                <a:effectLst>
                  <a:outerShdw blurRad="38100" dist="38100" dir="2700000" algn="tl">
                    <a:srgbClr val="C0C0C0"/>
                  </a:outerShdw>
                </a:effectLst>
                <a:ea typeface="黑体" pitchFamily="49" charset="-122"/>
              </a:rPr>
              <a:t>案 例 分 析</a:t>
            </a:r>
          </a:p>
        </p:txBody>
      </p:sp>
      <p:sp>
        <p:nvSpPr>
          <p:cNvPr id="112643" name="Rectangle 3"/>
          <p:cNvSpPr>
            <a:spLocks noGrp="1" noChangeArrowheads="1"/>
          </p:cNvSpPr>
          <p:nvPr>
            <p:ph type="body" idx="4294967295"/>
          </p:nvPr>
        </p:nvSpPr>
        <p:spPr>
          <a:xfrm>
            <a:off x="1182688" y="1514475"/>
            <a:ext cx="7772400" cy="3086100"/>
          </a:xfrm>
        </p:spPr>
        <p:txBody>
          <a:bodyPr/>
          <a:lstStyle/>
          <a:p>
            <a:pPr lvl="4" eaLnBrk="1" hangingPunct="1"/>
            <a:r>
              <a:rPr lang="zh-CN" altLang="en-US" sz="3200" b="1" dirty="0" smtClean="0">
                <a:solidFill>
                  <a:srgbClr val="CC3300"/>
                </a:solidFill>
                <a:ea typeface="宋体" pitchFamily="2" charset="-122"/>
              </a:rPr>
              <a:t>一线教师</a:t>
            </a:r>
            <a:r>
              <a:rPr lang="zh-CN" sz="3200" b="1" dirty="0" smtClean="0">
                <a:solidFill>
                  <a:srgbClr val="CC3300"/>
                </a:solidFill>
                <a:ea typeface="宋体" pitchFamily="2" charset="-122"/>
              </a:rPr>
              <a:t>的优势？</a:t>
            </a:r>
          </a:p>
        </p:txBody>
      </p:sp>
    </p:spTree>
  </p:cSld>
  <p:clrMapOvr>
    <a:masterClrMapping/>
  </p:clrMapOvr>
  <p:transition>
    <p:fade/>
  </p:transition>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4" name="Rectangle 2"/>
          <p:cNvSpPr>
            <a:spLocks noGrp="1" noChangeArrowheads="1"/>
          </p:cNvSpPr>
          <p:nvPr>
            <p:ph type="title" idx="4294967295"/>
          </p:nvPr>
        </p:nvSpPr>
        <p:spPr>
          <a:xfrm>
            <a:off x="1150938" y="161925"/>
            <a:ext cx="7793037" cy="1095375"/>
          </a:xfrm>
        </p:spPr>
        <p:txBody>
          <a:bodyPr anchor="b"/>
          <a:lstStyle/>
          <a:p>
            <a:pPr algn="ctr" eaLnBrk="1" hangingPunct="1">
              <a:defRPr/>
            </a:pPr>
            <a:r>
              <a:rPr lang="en-US" smtClean="0"/>
              <a:t/>
            </a:r>
            <a:br>
              <a:rPr lang="en-US" smtClean="0"/>
            </a:br>
            <a:r>
              <a:rPr lang="en-US" smtClean="0"/>
              <a:t/>
            </a:r>
            <a:br>
              <a:rPr lang="en-US" smtClean="0"/>
            </a:br>
            <a:r>
              <a:rPr lang="en-US" smtClean="0"/>
              <a:t/>
            </a:r>
            <a:br>
              <a:rPr lang="en-US" smtClean="0"/>
            </a:br>
            <a:r>
              <a:rPr lang="zh-CN" altLang="en-US" b="1" smtClean="0">
                <a:solidFill>
                  <a:srgbClr val="CC3300"/>
                </a:solidFill>
                <a:effectLst>
                  <a:outerShdw blurRad="38100" dist="38100" dir="2700000" algn="tl">
                    <a:srgbClr val="C0C0C0"/>
                  </a:outerShdw>
                </a:effectLst>
                <a:latin typeface="黑体" pitchFamily="49" charset="-122"/>
                <a:ea typeface="黑体" pitchFamily="49" charset="-122"/>
              </a:rPr>
              <a:t>对实践问题作出新的、深入的</a:t>
            </a:r>
            <a:br>
              <a:rPr lang="zh-CN" altLang="en-US" b="1" smtClean="0">
                <a:solidFill>
                  <a:srgbClr val="CC3300"/>
                </a:solidFill>
                <a:effectLst>
                  <a:outerShdw blurRad="38100" dist="38100" dir="2700000" algn="tl">
                    <a:srgbClr val="C0C0C0"/>
                  </a:outerShdw>
                </a:effectLst>
                <a:latin typeface="黑体" pitchFamily="49" charset="-122"/>
                <a:ea typeface="黑体" pitchFamily="49" charset="-122"/>
              </a:rPr>
            </a:br>
            <a:r>
              <a:rPr lang="zh-CN" altLang="en-US" b="1" smtClean="0">
                <a:solidFill>
                  <a:srgbClr val="CC3300"/>
                </a:solidFill>
                <a:effectLst>
                  <a:outerShdw blurRad="38100" dist="38100" dir="2700000" algn="tl">
                    <a:srgbClr val="C0C0C0"/>
                  </a:outerShdw>
                </a:effectLst>
                <a:latin typeface="黑体" pitchFamily="49" charset="-122"/>
                <a:ea typeface="黑体" pitchFamily="49" charset="-122"/>
              </a:rPr>
              <a:t>理论分析</a:t>
            </a:r>
          </a:p>
        </p:txBody>
      </p:sp>
      <p:sp>
        <p:nvSpPr>
          <p:cNvPr id="113667" name="Rectangle 3"/>
          <p:cNvSpPr>
            <a:spLocks noGrp="1" noChangeArrowheads="1"/>
          </p:cNvSpPr>
          <p:nvPr>
            <p:ph type="body" idx="4294967295"/>
          </p:nvPr>
        </p:nvSpPr>
        <p:spPr>
          <a:xfrm>
            <a:off x="1182688" y="1514475"/>
            <a:ext cx="7772400" cy="3086100"/>
          </a:xfrm>
        </p:spPr>
        <p:txBody>
          <a:bodyPr/>
          <a:lstStyle/>
          <a:p>
            <a:pPr eaLnBrk="1" hangingPunct="1">
              <a:lnSpc>
                <a:spcPct val="90000"/>
              </a:lnSpc>
            </a:pPr>
            <a:r>
              <a:rPr lang="zh-CN" altLang="en-US" sz="2800" b="1" smtClean="0">
                <a:solidFill>
                  <a:srgbClr val="FFFF00"/>
                </a:solidFill>
                <a:latin typeface="宋体" pitchFamily="2" charset="-122"/>
                <a:ea typeface="宋体" pitchFamily="2" charset="-122"/>
              </a:rPr>
              <a:t>关注农村地区教师的专业发展，从地方性知识视角给予了深入分析。</a:t>
            </a:r>
          </a:p>
          <a:p>
            <a:pPr eaLnBrk="1" hangingPunct="1">
              <a:lnSpc>
                <a:spcPct val="90000"/>
              </a:lnSpc>
            </a:pPr>
            <a:r>
              <a:rPr lang="en-US" altLang="zh-CN" sz="2800" b="1" smtClean="0">
                <a:solidFill>
                  <a:srgbClr val="FFFF00"/>
                </a:solidFill>
                <a:latin typeface="宋体" pitchFamily="2" charset="-122"/>
                <a:ea typeface="宋体" pitchFamily="2" charset="-122"/>
              </a:rPr>
              <a:t>《</a:t>
            </a:r>
            <a:r>
              <a:rPr lang="zh-CN" altLang="en-US" sz="2800" b="1" smtClean="0">
                <a:solidFill>
                  <a:srgbClr val="FFFF00"/>
                </a:solidFill>
                <a:latin typeface="宋体" pitchFamily="2" charset="-122"/>
                <a:ea typeface="宋体" pitchFamily="2" charset="-122"/>
              </a:rPr>
              <a:t>乡村教师阶层分化及其社会文化后果</a:t>
            </a:r>
            <a:r>
              <a:rPr lang="en-US" altLang="zh-CN" sz="2800" b="1" smtClean="0">
                <a:solidFill>
                  <a:srgbClr val="FFFF00"/>
                </a:solidFill>
                <a:latin typeface="宋体" pitchFamily="2" charset="-122"/>
                <a:ea typeface="宋体" pitchFamily="2" charset="-122"/>
              </a:rPr>
              <a:t>》         </a:t>
            </a:r>
          </a:p>
          <a:p>
            <a:pPr eaLnBrk="1" hangingPunct="1">
              <a:lnSpc>
                <a:spcPct val="90000"/>
              </a:lnSpc>
            </a:pPr>
            <a:r>
              <a:rPr lang="en-US" sz="2800" b="1" smtClean="0">
                <a:solidFill>
                  <a:srgbClr val="FFFF00"/>
                </a:solidFill>
                <a:latin typeface="宋体" pitchFamily="2" charset="-122"/>
                <a:ea typeface="宋体" pitchFamily="2" charset="-122"/>
              </a:rPr>
              <a:t>               </a:t>
            </a:r>
            <a:r>
              <a:rPr lang="zh-CN" altLang="en-US" sz="2800" b="1" smtClean="0">
                <a:solidFill>
                  <a:srgbClr val="FFFF00"/>
                </a:solidFill>
                <a:latin typeface="宋体" pitchFamily="2" charset="-122"/>
                <a:ea typeface="宋体" pitchFamily="2" charset="-122"/>
              </a:rPr>
              <a:t>高小强 西北师范大学博士研究生</a:t>
            </a:r>
          </a:p>
          <a:p>
            <a:pPr eaLnBrk="1" hangingPunct="1">
              <a:lnSpc>
                <a:spcPct val="90000"/>
              </a:lnSpc>
            </a:pPr>
            <a:r>
              <a:rPr lang="en-US" altLang="zh-CN" sz="2800" b="1" smtClean="0">
                <a:solidFill>
                  <a:srgbClr val="FFFF00"/>
                </a:solidFill>
                <a:latin typeface="宋体" pitchFamily="2" charset="-122"/>
                <a:ea typeface="宋体" pitchFamily="2" charset="-122"/>
              </a:rPr>
              <a:t>《</a:t>
            </a:r>
            <a:r>
              <a:rPr lang="zh-CN" altLang="en-US" sz="2800" b="1" smtClean="0">
                <a:solidFill>
                  <a:srgbClr val="FFFF00"/>
                </a:solidFill>
                <a:latin typeface="宋体" pitchFamily="2" charset="-122"/>
                <a:ea typeface="宋体" pitchFamily="2" charset="-122"/>
              </a:rPr>
              <a:t>农村教师专业发展范式转换</a:t>
            </a:r>
            <a:r>
              <a:rPr lang="en-US" altLang="zh-CN" sz="2800" b="1" smtClean="0">
                <a:solidFill>
                  <a:srgbClr val="FFFF00"/>
                </a:solidFill>
                <a:latin typeface="宋体" pitchFamily="2" charset="-122"/>
                <a:ea typeface="宋体" pitchFamily="2" charset="-122"/>
              </a:rPr>
              <a:t>》2012</a:t>
            </a:r>
            <a:r>
              <a:rPr lang="zh-CN" altLang="en-US" sz="2800" b="1" smtClean="0">
                <a:solidFill>
                  <a:srgbClr val="FFFF00"/>
                </a:solidFill>
                <a:latin typeface="宋体" pitchFamily="2" charset="-122"/>
                <a:ea typeface="宋体" pitchFamily="2" charset="-122"/>
              </a:rPr>
              <a:t>年第</a:t>
            </a:r>
            <a:r>
              <a:rPr lang="en-US" altLang="zh-CN" sz="2800" b="1" smtClean="0">
                <a:solidFill>
                  <a:srgbClr val="FFFF00"/>
                </a:solidFill>
                <a:latin typeface="宋体" pitchFamily="2" charset="-122"/>
                <a:ea typeface="宋体" pitchFamily="2" charset="-122"/>
              </a:rPr>
              <a:t>3</a:t>
            </a:r>
            <a:r>
              <a:rPr lang="zh-CN" altLang="en-US" sz="2800" b="1" smtClean="0">
                <a:solidFill>
                  <a:srgbClr val="FFFF00"/>
                </a:solidFill>
                <a:latin typeface="宋体" pitchFamily="2" charset="-122"/>
                <a:ea typeface="宋体" pitchFamily="2" charset="-122"/>
              </a:rPr>
              <a:t>期刊发，</a:t>
            </a:r>
            <a:r>
              <a:rPr lang="en-US" altLang="zh-CN" sz="2800" b="1" smtClean="0">
                <a:solidFill>
                  <a:srgbClr val="FFFF00"/>
                </a:solidFill>
                <a:latin typeface="宋体" pitchFamily="2" charset="-122"/>
                <a:ea typeface="宋体" pitchFamily="2" charset="-122"/>
              </a:rPr>
              <a:t>2012</a:t>
            </a:r>
            <a:r>
              <a:rPr lang="zh-CN" altLang="en-US" sz="2800" b="1" smtClean="0">
                <a:solidFill>
                  <a:srgbClr val="FFFF00"/>
                </a:solidFill>
                <a:latin typeface="宋体" pitchFamily="2" charset="-122"/>
                <a:ea typeface="宋体" pitchFamily="2" charset="-122"/>
              </a:rPr>
              <a:t>年第</a:t>
            </a:r>
            <a:r>
              <a:rPr lang="en-US" altLang="zh-CN" sz="2800" b="1" smtClean="0">
                <a:solidFill>
                  <a:srgbClr val="FFFF00"/>
                </a:solidFill>
                <a:latin typeface="宋体" pitchFamily="2" charset="-122"/>
                <a:ea typeface="宋体" pitchFamily="2" charset="-122"/>
              </a:rPr>
              <a:t>6</a:t>
            </a:r>
            <a:r>
              <a:rPr lang="zh-CN" altLang="en-US" sz="2800" b="1" smtClean="0">
                <a:solidFill>
                  <a:srgbClr val="FFFF00"/>
                </a:solidFill>
                <a:latin typeface="宋体" pitchFamily="2" charset="-122"/>
                <a:ea typeface="宋体" pitchFamily="2" charset="-122"/>
              </a:rPr>
              <a:t>期人大转载</a:t>
            </a:r>
          </a:p>
          <a:p>
            <a:pPr eaLnBrk="1" hangingPunct="1">
              <a:lnSpc>
                <a:spcPct val="90000"/>
              </a:lnSpc>
            </a:pPr>
            <a:r>
              <a:rPr lang="zh-CN" altLang="en-US" sz="2800" b="1" smtClean="0">
                <a:solidFill>
                  <a:srgbClr val="FFFF00"/>
                </a:solidFill>
                <a:latin typeface="宋体" pitchFamily="2" charset="-122"/>
                <a:ea typeface="宋体" pitchFamily="2" charset="-122"/>
              </a:rPr>
              <a:t>华东师范大学博士研究生葛孝亿</a:t>
            </a:r>
          </a:p>
          <a:p>
            <a:pPr eaLnBrk="1" hangingPunct="1">
              <a:lnSpc>
                <a:spcPct val="90000"/>
              </a:lnSpc>
            </a:pPr>
            <a:endParaRPr lang="zh-CN" altLang="en-US" sz="2800" b="1" smtClean="0">
              <a:solidFill>
                <a:srgbClr val="FFFF00"/>
              </a:solidFill>
              <a:latin typeface="宋体" pitchFamily="2" charset="-122"/>
              <a:ea typeface="宋体" pitchFamily="2" charset="-122"/>
            </a:endParaRPr>
          </a:p>
          <a:p>
            <a:pPr eaLnBrk="1" hangingPunct="1">
              <a:lnSpc>
                <a:spcPct val="90000"/>
              </a:lnSpc>
            </a:pPr>
            <a:endParaRPr lang="en-US" altLang="zh-CN" smtClean="0"/>
          </a:p>
        </p:txBody>
      </p:sp>
    </p:spTree>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90" name="Rectangle 2"/>
          <p:cNvSpPr>
            <a:spLocks noGrp="1" noChangeArrowheads="1"/>
          </p:cNvSpPr>
          <p:nvPr>
            <p:ph type="title" idx="4294967295"/>
          </p:nvPr>
        </p:nvSpPr>
        <p:spPr>
          <a:xfrm>
            <a:off x="1150938" y="161925"/>
            <a:ext cx="7793037" cy="1095375"/>
          </a:xfrm>
        </p:spPr>
        <p:txBody>
          <a:bodyPr anchor="b"/>
          <a:lstStyle/>
          <a:p>
            <a:pPr eaLnBrk="1" hangingPunct="1"/>
            <a:r>
              <a:rPr lang="zh-CN" sz="4000" b="1" smtClean="0">
                <a:solidFill>
                  <a:srgbClr val="CC3300"/>
                </a:solidFill>
                <a:ea typeface="黑体" pitchFamily="49" charset="-122"/>
              </a:rPr>
              <a:t>学理探讨</a:t>
            </a:r>
          </a:p>
        </p:txBody>
      </p:sp>
      <p:sp>
        <p:nvSpPr>
          <p:cNvPr id="114691" name="Rectangle 3"/>
          <p:cNvSpPr>
            <a:spLocks noGrp="1" noChangeArrowheads="1"/>
          </p:cNvSpPr>
          <p:nvPr>
            <p:ph type="body" idx="4294967295"/>
          </p:nvPr>
        </p:nvSpPr>
        <p:spPr>
          <a:xfrm>
            <a:off x="1182688" y="1514475"/>
            <a:ext cx="7772400" cy="3086100"/>
          </a:xfrm>
        </p:spPr>
        <p:txBody>
          <a:bodyPr/>
          <a:lstStyle/>
          <a:p>
            <a:pPr eaLnBrk="1" hangingPunct="1">
              <a:lnSpc>
                <a:spcPct val="90000"/>
              </a:lnSpc>
            </a:pPr>
            <a:r>
              <a:rPr lang="zh-CN" altLang="en-US" b="1" smtClean="0">
                <a:solidFill>
                  <a:srgbClr val="FFFF00"/>
                </a:solidFill>
              </a:rPr>
              <a:t>学术研究要尽量从学理上去探讨，不要戴政治高帽子。</a:t>
            </a:r>
            <a:r>
              <a:rPr lang="en-US" altLang="zh-CN" b="1" smtClean="0">
                <a:solidFill>
                  <a:srgbClr val="FFFF00"/>
                </a:solidFill>
              </a:rPr>
              <a:t>《</a:t>
            </a:r>
            <a:r>
              <a:rPr lang="zh-CN" altLang="en-US" b="1" smtClean="0">
                <a:solidFill>
                  <a:srgbClr val="FFFF00"/>
                </a:solidFill>
              </a:rPr>
              <a:t>学刊</a:t>
            </a:r>
            <a:r>
              <a:rPr lang="en-US" altLang="zh-CN" b="1" smtClean="0">
                <a:solidFill>
                  <a:srgbClr val="FFFF00"/>
                </a:solidFill>
              </a:rPr>
              <a:t>》</a:t>
            </a:r>
            <a:r>
              <a:rPr lang="zh-CN" altLang="en-US" b="1" smtClean="0">
                <a:solidFill>
                  <a:srgbClr val="FFFF00"/>
                </a:solidFill>
              </a:rPr>
              <a:t>曾收到一篇基于实地调查的关于</a:t>
            </a:r>
            <a:r>
              <a:rPr lang="zh-CN" altLang="en-US" b="1" smtClean="0">
                <a:solidFill>
                  <a:srgbClr val="FFFF00"/>
                </a:solidFill>
                <a:latin typeface="Arial" pitchFamily="34" charset="0"/>
              </a:rPr>
              <a:t>“‘</a:t>
            </a:r>
            <a:r>
              <a:rPr lang="zh-CN" altLang="en-US" b="1" smtClean="0">
                <a:solidFill>
                  <a:srgbClr val="FFFF00"/>
                </a:solidFill>
              </a:rPr>
              <a:t>教师绩效工资考核方案</a:t>
            </a:r>
            <a:r>
              <a:rPr lang="zh-CN" altLang="en-US" b="1" smtClean="0">
                <a:solidFill>
                  <a:srgbClr val="FFFF00"/>
                </a:solidFill>
                <a:latin typeface="Arial" pitchFamily="34" charset="0"/>
              </a:rPr>
              <a:t>’</a:t>
            </a:r>
            <a:r>
              <a:rPr lang="zh-CN" altLang="en-US" b="1" smtClean="0">
                <a:solidFill>
                  <a:srgbClr val="FFFF00"/>
                </a:solidFill>
              </a:rPr>
              <a:t>该何去何从</a:t>
            </a:r>
            <a:r>
              <a:rPr lang="zh-CN" altLang="en-US" b="1" smtClean="0">
                <a:solidFill>
                  <a:srgbClr val="FFFF00"/>
                </a:solidFill>
                <a:latin typeface="Arial" pitchFamily="34" charset="0"/>
              </a:rPr>
              <a:t>”</a:t>
            </a:r>
            <a:r>
              <a:rPr lang="zh-CN" altLang="en-US" b="1" smtClean="0">
                <a:solidFill>
                  <a:srgbClr val="FFFF00"/>
                </a:solidFill>
              </a:rPr>
              <a:t>的文章，该文选题不错，分析得也较深入，但是文章中好多标题用到了</a:t>
            </a:r>
            <a:r>
              <a:rPr lang="zh-CN" altLang="en-US" b="1" smtClean="0">
                <a:solidFill>
                  <a:srgbClr val="FFFF00"/>
                </a:solidFill>
                <a:latin typeface="Arial" pitchFamily="34" charset="0"/>
              </a:rPr>
              <a:t>“</a:t>
            </a:r>
            <a:r>
              <a:rPr lang="zh-CN" altLang="en-US" b="1" smtClean="0">
                <a:solidFill>
                  <a:srgbClr val="FFFF00"/>
                </a:solidFill>
              </a:rPr>
              <a:t>是否符合邓小平理论</a:t>
            </a:r>
            <a:r>
              <a:rPr lang="zh-CN" altLang="en-US" b="1" smtClean="0">
                <a:solidFill>
                  <a:srgbClr val="FFFF00"/>
                </a:solidFill>
                <a:latin typeface="Arial" pitchFamily="34" charset="0"/>
              </a:rPr>
              <a:t>”“</a:t>
            </a:r>
            <a:r>
              <a:rPr lang="zh-CN" altLang="en-US" b="1" smtClean="0">
                <a:solidFill>
                  <a:srgbClr val="FFFF00"/>
                </a:solidFill>
              </a:rPr>
              <a:t>是否符合三个代表的思想</a:t>
            </a:r>
            <a:r>
              <a:rPr lang="zh-CN" altLang="en-US" b="1" smtClean="0">
                <a:solidFill>
                  <a:srgbClr val="FFFF00"/>
                </a:solidFill>
                <a:latin typeface="Arial" pitchFamily="34" charset="0"/>
              </a:rPr>
              <a:t>”“</a:t>
            </a:r>
            <a:r>
              <a:rPr lang="zh-CN" altLang="en-US" b="1" smtClean="0">
                <a:solidFill>
                  <a:srgbClr val="FFFF00"/>
                </a:solidFill>
              </a:rPr>
              <a:t>是否符合</a:t>
            </a:r>
            <a:r>
              <a:rPr lang="zh-CN" altLang="en-US" b="1" smtClean="0">
                <a:solidFill>
                  <a:srgbClr val="FFFF00"/>
                </a:solidFill>
                <a:latin typeface="Arial" pitchFamily="34" charset="0"/>
              </a:rPr>
              <a:t>‘</a:t>
            </a:r>
            <a:r>
              <a:rPr lang="zh-CN" altLang="en-US" b="1" smtClean="0">
                <a:solidFill>
                  <a:srgbClr val="FFFF00"/>
                </a:solidFill>
              </a:rPr>
              <a:t>科学发展观</a:t>
            </a:r>
            <a:r>
              <a:rPr lang="zh-CN" altLang="en-US" b="1" smtClean="0">
                <a:solidFill>
                  <a:srgbClr val="FFFF00"/>
                </a:solidFill>
                <a:latin typeface="Arial" pitchFamily="34" charset="0"/>
              </a:rPr>
              <a:t>’”“</a:t>
            </a:r>
            <a:r>
              <a:rPr lang="zh-CN" altLang="en-US" b="1" smtClean="0">
                <a:solidFill>
                  <a:srgbClr val="FFFF00"/>
                </a:solidFill>
              </a:rPr>
              <a:t>是否违反</a:t>
            </a:r>
            <a:r>
              <a:rPr lang="en-US" altLang="zh-CN" b="1" smtClean="0">
                <a:solidFill>
                  <a:srgbClr val="FFFF00"/>
                </a:solidFill>
              </a:rPr>
              <a:t>《</a:t>
            </a:r>
            <a:r>
              <a:rPr lang="zh-CN" altLang="en-US" b="1" smtClean="0">
                <a:solidFill>
                  <a:srgbClr val="FFFF00"/>
                </a:solidFill>
              </a:rPr>
              <a:t>义务教育法</a:t>
            </a:r>
            <a:r>
              <a:rPr lang="en-US" altLang="zh-CN" b="1" smtClean="0">
                <a:solidFill>
                  <a:srgbClr val="FFFF00"/>
                </a:solidFill>
              </a:rPr>
              <a:t>》</a:t>
            </a:r>
            <a:r>
              <a:rPr lang="en-US" altLang="zh-CN" b="1" smtClean="0">
                <a:solidFill>
                  <a:srgbClr val="FFFF00"/>
                </a:solidFill>
                <a:latin typeface="Arial" pitchFamily="34" charset="0"/>
              </a:rPr>
              <a:t>”</a:t>
            </a:r>
            <a:r>
              <a:rPr lang="zh-CN" altLang="en-US" b="1" smtClean="0">
                <a:solidFill>
                  <a:srgbClr val="FFFF00"/>
                </a:solidFill>
              </a:rPr>
              <a:t>等这样的话语，在学术研究中这显然是不可以的，好像义务教育阶段教师实施绩效工资制度是不对的似的。学刊编辑部与作者沟通后，作者从学术研究的角度对文章做了认真修改，并在学刊上刊登。</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Grp="1" noChangeArrowheads="1"/>
          </p:cNvSpPr>
          <p:nvPr>
            <p:ph type="title" idx="4294967295"/>
          </p:nvPr>
        </p:nvSpPr>
        <p:spPr>
          <a:xfrm>
            <a:off x="1116013" y="152400"/>
            <a:ext cx="7793037" cy="1095375"/>
          </a:xfrm>
        </p:spPr>
        <p:txBody>
          <a:bodyPr anchor="b"/>
          <a:lstStyle/>
          <a:p>
            <a:pPr eaLnBrk="1" hangingPunct="1">
              <a:defRPr/>
            </a:pPr>
            <a:r>
              <a:rPr lang="zh-CN" sz="4000" b="1" smtClean="0">
                <a:solidFill>
                  <a:srgbClr val="310704"/>
                </a:solidFill>
                <a:effectLst>
                  <a:outerShdw blurRad="38100" dist="38100" dir="2700000" algn="tl">
                    <a:srgbClr val="C0C0C0"/>
                  </a:outerShdw>
                </a:effectLst>
                <a:ea typeface="黑体" pitchFamily="49" charset="-122"/>
              </a:rPr>
              <a:t>一、期刊与作者的烦脑</a:t>
            </a:r>
          </a:p>
        </p:txBody>
      </p:sp>
      <p:sp>
        <p:nvSpPr>
          <p:cNvPr id="61443" name="Rectangle 3"/>
          <p:cNvSpPr>
            <a:spLocks noGrp="1" noChangeArrowheads="1"/>
          </p:cNvSpPr>
          <p:nvPr>
            <p:ph type="body" idx="4294967295"/>
          </p:nvPr>
        </p:nvSpPr>
        <p:spPr>
          <a:xfrm>
            <a:off x="1182688" y="1514475"/>
            <a:ext cx="7772400" cy="3086100"/>
          </a:xfrm>
        </p:spPr>
        <p:txBody>
          <a:bodyPr/>
          <a:lstStyle/>
          <a:p>
            <a:pPr eaLnBrk="1" hangingPunct="1"/>
            <a:r>
              <a:rPr lang="zh-CN" altLang="en-US" b="1" smtClean="0">
                <a:solidFill>
                  <a:schemeClr val="tx1"/>
                </a:solidFill>
                <a:latin typeface="黑体" pitchFamily="49" charset="-122"/>
                <a:ea typeface="黑体" pitchFamily="49" charset="-122"/>
              </a:rPr>
              <a:t>期刊被绑架</a:t>
            </a:r>
          </a:p>
          <a:p>
            <a:pPr eaLnBrk="1" hangingPunct="1"/>
            <a:r>
              <a:rPr lang="zh-CN" altLang="en-US" b="1" smtClean="0">
                <a:solidFill>
                  <a:schemeClr val="tx1"/>
                </a:solidFill>
                <a:latin typeface="黑体" pitchFamily="49" charset="-122"/>
                <a:ea typeface="黑体" pitchFamily="49" charset="-122"/>
              </a:rPr>
              <a:t>评价系统：省级、国家级，核心期刊、</a:t>
            </a:r>
            <a:r>
              <a:rPr lang="en-US" altLang="zh-CN" b="1" smtClean="0">
                <a:solidFill>
                  <a:schemeClr val="tx1"/>
                </a:solidFill>
                <a:latin typeface="黑体" pitchFamily="49" charset="-122"/>
                <a:ea typeface="黑体" pitchFamily="49" charset="-122"/>
              </a:rPr>
              <a:t>CSSCI</a:t>
            </a:r>
            <a:r>
              <a:rPr lang="zh-CN" altLang="en-US" b="1" smtClean="0">
                <a:solidFill>
                  <a:schemeClr val="tx1"/>
                </a:solidFill>
                <a:latin typeface="黑体" pitchFamily="49" charset="-122"/>
                <a:ea typeface="黑体" pitchFamily="49" charset="-122"/>
              </a:rPr>
              <a:t>等等；</a:t>
            </a:r>
          </a:p>
          <a:p>
            <a:pPr eaLnBrk="1" hangingPunct="1"/>
            <a:r>
              <a:rPr lang="zh-CN" altLang="en-US" b="1" smtClean="0">
                <a:solidFill>
                  <a:schemeClr val="tx1"/>
                </a:solidFill>
                <a:latin typeface="黑体" pitchFamily="49" charset="-122"/>
                <a:ea typeface="黑体" pitchFamily="49" charset="-122"/>
              </a:rPr>
              <a:t>分母是关键、马太效应；</a:t>
            </a:r>
          </a:p>
          <a:p>
            <a:pPr eaLnBrk="1" hangingPunct="1"/>
            <a:r>
              <a:rPr lang="zh-CN" altLang="en-US" b="1" smtClean="0">
                <a:solidFill>
                  <a:schemeClr val="tx1"/>
                </a:solidFill>
                <a:latin typeface="黑体" pitchFamily="49" charset="-122"/>
                <a:ea typeface="黑体" pitchFamily="49" charset="-122"/>
              </a:rPr>
              <a:t>社会效益与经济效益的矛盾；</a:t>
            </a:r>
          </a:p>
          <a:p>
            <a:pPr eaLnBrk="1" hangingPunct="1"/>
            <a:endParaRPr lang="zh-CN" altLang="en-US" b="1" smtClean="0">
              <a:solidFill>
                <a:schemeClr val="tx1"/>
              </a:solidFill>
              <a:latin typeface="黑体" pitchFamily="49" charset="-122"/>
              <a:ea typeface="黑体" pitchFamily="49" charset="-122"/>
            </a:endParaRPr>
          </a:p>
          <a:p>
            <a:pPr eaLnBrk="1" hangingPunct="1"/>
            <a:endParaRPr lang="zh-CN" altLang="en-US" b="1" smtClean="0">
              <a:latin typeface="黑体" pitchFamily="49" charset="-122"/>
              <a:ea typeface="黑体" pitchFamily="49" charset="-122"/>
            </a:endParaRPr>
          </a:p>
          <a:p>
            <a:pPr eaLnBrk="1" hangingPunct="1"/>
            <a:endParaRPr lang="en-US" altLang="zh-CN" smtClean="0"/>
          </a:p>
        </p:txBody>
      </p:sp>
    </p:spTree>
  </p:cSld>
  <p:clrMapOvr>
    <a:masterClrMapping/>
  </p:clrMapOvr>
  <p:transition>
    <p:fade/>
  </p:transition>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Rectangle 2"/>
          <p:cNvSpPr>
            <a:spLocks noGrp="1" noChangeArrowheads="1"/>
          </p:cNvSpPr>
          <p:nvPr>
            <p:ph type="title" idx="4294967295"/>
          </p:nvPr>
        </p:nvSpPr>
        <p:spPr>
          <a:xfrm>
            <a:off x="1150938" y="161925"/>
            <a:ext cx="7793037" cy="1095375"/>
          </a:xfrm>
        </p:spPr>
        <p:txBody>
          <a:bodyPr anchor="b"/>
          <a:lstStyle/>
          <a:p>
            <a:pPr eaLnBrk="1" hangingPunct="1">
              <a:defRPr/>
            </a:pPr>
            <a:r>
              <a:rPr lang="zh-CN" sz="4400" smtClean="0">
                <a:solidFill>
                  <a:srgbClr val="CC3300"/>
                </a:solidFill>
                <a:effectLst>
                  <a:outerShdw blurRad="38100" dist="38100" dir="2700000" algn="tl">
                    <a:srgbClr val="C0C0C0"/>
                  </a:outerShdw>
                </a:effectLst>
                <a:ea typeface="黑体" pitchFamily="49" charset="-122"/>
              </a:rPr>
              <a:t>实践问题的理论升华</a:t>
            </a:r>
          </a:p>
        </p:txBody>
      </p:sp>
      <p:sp>
        <p:nvSpPr>
          <p:cNvPr id="115715" name="Rectangle 3"/>
          <p:cNvSpPr>
            <a:spLocks noGrp="1" noChangeArrowheads="1"/>
          </p:cNvSpPr>
          <p:nvPr>
            <p:ph type="body" idx="4294967295"/>
          </p:nvPr>
        </p:nvSpPr>
        <p:spPr>
          <a:xfrm>
            <a:off x="1182688" y="1514475"/>
            <a:ext cx="7772400" cy="3086100"/>
          </a:xfrm>
        </p:spPr>
        <p:txBody>
          <a:bodyPr/>
          <a:lstStyle/>
          <a:p>
            <a:pPr eaLnBrk="1" hangingPunct="1"/>
            <a:r>
              <a:rPr lang="zh-CN" altLang="en-US" b="1" smtClean="0">
                <a:solidFill>
                  <a:schemeClr val="tx1"/>
                </a:solidFill>
                <a:ea typeface="仿宋" pitchFamily="49" charset="-122"/>
              </a:rPr>
              <a:t>教师焦虑等现状研究很多</a:t>
            </a:r>
          </a:p>
          <a:p>
            <a:pPr eaLnBrk="1" hangingPunct="1"/>
            <a:r>
              <a:rPr lang="en-US" altLang="zh-CN" b="1" smtClean="0">
                <a:solidFill>
                  <a:schemeClr val="tx1"/>
                </a:solidFill>
                <a:ea typeface="华文琥珀" pitchFamily="2" charset="-122"/>
              </a:rPr>
              <a:t>《</a:t>
            </a:r>
            <a:r>
              <a:rPr lang="zh-CN" altLang="en-US" b="1" smtClean="0">
                <a:solidFill>
                  <a:schemeClr val="tx1"/>
                </a:solidFill>
                <a:ea typeface="华文琥珀" pitchFamily="2" charset="-122"/>
              </a:rPr>
              <a:t>人学视野的教师焦虑</a:t>
            </a:r>
            <a:r>
              <a:rPr lang="en-US" altLang="zh-CN" b="1" smtClean="0">
                <a:solidFill>
                  <a:schemeClr val="tx1"/>
                </a:solidFill>
                <a:ea typeface="华文琥珀" pitchFamily="2" charset="-122"/>
              </a:rPr>
              <a:t>》</a:t>
            </a:r>
          </a:p>
          <a:p>
            <a:pPr eaLnBrk="1" hangingPunct="1"/>
            <a:r>
              <a:rPr lang="en-US" altLang="zh-CN" sz="2400" b="1" smtClean="0">
                <a:solidFill>
                  <a:schemeClr val="tx1"/>
                </a:solidFill>
              </a:rPr>
              <a:t>2011</a:t>
            </a:r>
            <a:r>
              <a:rPr lang="zh-CN" altLang="en-US" sz="2400" b="1" smtClean="0">
                <a:solidFill>
                  <a:schemeClr val="tx1"/>
                </a:solidFill>
              </a:rPr>
              <a:t>年</a:t>
            </a:r>
            <a:r>
              <a:rPr lang="en-US" altLang="zh-CN" sz="2400" b="1" smtClean="0">
                <a:solidFill>
                  <a:schemeClr val="tx1"/>
                </a:solidFill>
              </a:rPr>
              <a:t>12</a:t>
            </a:r>
            <a:r>
              <a:rPr lang="zh-CN" altLang="en-US" sz="2400" b="1" smtClean="0">
                <a:solidFill>
                  <a:schemeClr val="tx1"/>
                </a:solidFill>
              </a:rPr>
              <a:t>期刊发，</a:t>
            </a:r>
            <a:r>
              <a:rPr lang="en-US" altLang="zh-CN" sz="2400" b="1" smtClean="0">
                <a:solidFill>
                  <a:schemeClr val="tx1"/>
                </a:solidFill>
              </a:rPr>
              <a:t>2012</a:t>
            </a:r>
            <a:r>
              <a:rPr lang="zh-CN" altLang="en-US" sz="2400" b="1" smtClean="0">
                <a:solidFill>
                  <a:schemeClr val="tx1"/>
                </a:solidFill>
              </a:rPr>
              <a:t>年第</a:t>
            </a:r>
            <a:r>
              <a:rPr lang="en-US" altLang="zh-CN" sz="2400" b="1" smtClean="0">
                <a:solidFill>
                  <a:schemeClr val="tx1"/>
                </a:solidFill>
              </a:rPr>
              <a:t>3</a:t>
            </a:r>
            <a:r>
              <a:rPr lang="zh-CN" altLang="en-US" sz="2400" b="1" smtClean="0">
                <a:solidFill>
                  <a:schemeClr val="tx1"/>
                </a:solidFill>
              </a:rPr>
              <a:t>期人大复印资料转载</a:t>
            </a:r>
          </a:p>
          <a:p>
            <a:pPr eaLnBrk="1" hangingPunct="1"/>
            <a:r>
              <a:rPr lang="zh-CN" altLang="en-US" sz="2400" b="1" smtClean="0">
                <a:solidFill>
                  <a:schemeClr val="tx1"/>
                </a:solidFill>
                <a:ea typeface="华文行楷" pitchFamily="2" charset="-122"/>
              </a:rPr>
              <a:t>                         王海涛、李润洲</a:t>
            </a:r>
            <a:r>
              <a:rPr lang="zh-CN" altLang="en-US" b="1" smtClean="0">
                <a:solidFill>
                  <a:schemeClr val="tx1"/>
                </a:solidFill>
              </a:rPr>
              <a:t> </a:t>
            </a:r>
          </a:p>
          <a:p>
            <a:pPr eaLnBrk="1" hangingPunct="1"/>
            <a:r>
              <a:rPr lang="en-US" altLang="zh-CN" b="1" smtClean="0">
                <a:solidFill>
                  <a:schemeClr val="tx1"/>
                </a:solidFill>
                <a:ea typeface="华文琥珀" pitchFamily="2" charset="-122"/>
              </a:rPr>
              <a:t>《</a:t>
            </a:r>
            <a:r>
              <a:rPr lang="zh-CN" altLang="en-US" b="1" smtClean="0">
                <a:solidFill>
                  <a:schemeClr val="tx1"/>
                </a:solidFill>
                <a:ea typeface="华文琥珀" pitchFamily="2" charset="-122"/>
              </a:rPr>
              <a:t>中小学校园暴力行为特征及其规训</a:t>
            </a:r>
            <a:r>
              <a:rPr lang="en-US" altLang="zh-CN" b="1" smtClean="0">
                <a:solidFill>
                  <a:schemeClr val="tx1"/>
                </a:solidFill>
                <a:ea typeface="华文琥珀" pitchFamily="2" charset="-122"/>
              </a:rPr>
              <a:t>》</a:t>
            </a:r>
            <a:r>
              <a:rPr lang="en-US" altLang="zh-CN" b="1" smtClean="0">
                <a:solidFill>
                  <a:schemeClr val="tx1"/>
                </a:solidFill>
              </a:rPr>
              <a:t> </a:t>
            </a:r>
            <a:r>
              <a:rPr lang="en-US" altLang="zh-CN" sz="2400" b="1" smtClean="0">
                <a:solidFill>
                  <a:schemeClr val="tx1"/>
                </a:solidFill>
              </a:rPr>
              <a:t>2013</a:t>
            </a:r>
            <a:r>
              <a:rPr lang="zh-CN" altLang="en-US" sz="2400" b="1" smtClean="0">
                <a:solidFill>
                  <a:schemeClr val="tx1"/>
                </a:solidFill>
              </a:rPr>
              <a:t>年</a:t>
            </a:r>
            <a:r>
              <a:rPr lang="en-US" altLang="zh-CN" sz="2400" b="1" smtClean="0">
                <a:solidFill>
                  <a:schemeClr val="tx1"/>
                </a:solidFill>
              </a:rPr>
              <a:t>3</a:t>
            </a:r>
            <a:r>
              <a:rPr lang="zh-CN" altLang="en-US" sz="2400" b="1" smtClean="0">
                <a:solidFill>
                  <a:schemeClr val="tx1"/>
                </a:solidFill>
              </a:rPr>
              <a:t>期刊发，</a:t>
            </a:r>
            <a:r>
              <a:rPr lang="en-US" altLang="zh-CN" sz="2400" b="1" smtClean="0">
                <a:solidFill>
                  <a:schemeClr val="tx1"/>
                </a:solidFill>
              </a:rPr>
              <a:t>2013</a:t>
            </a:r>
            <a:r>
              <a:rPr lang="zh-CN" altLang="en-US" sz="2400" b="1" smtClean="0">
                <a:solidFill>
                  <a:schemeClr val="tx1"/>
                </a:solidFill>
              </a:rPr>
              <a:t>年</a:t>
            </a:r>
            <a:r>
              <a:rPr lang="en-US" altLang="zh-CN" sz="2400" b="1" smtClean="0">
                <a:solidFill>
                  <a:schemeClr val="tx1"/>
                </a:solidFill>
              </a:rPr>
              <a:t>10</a:t>
            </a:r>
            <a:r>
              <a:rPr lang="zh-CN" altLang="en-US" sz="2400" b="1" smtClean="0">
                <a:solidFill>
                  <a:schemeClr val="tx1"/>
                </a:solidFill>
              </a:rPr>
              <a:t>期人大转载</a:t>
            </a:r>
          </a:p>
          <a:p>
            <a:pPr eaLnBrk="1" hangingPunct="1"/>
            <a:r>
              <a:rPr lang="zh-CN" altLang="en-US" sz="2400" b="1" smtClean="0">
                <a:solidFill>
                  <a:schemeClr val="tx1"/>
                </a:solidFill>
                <a:ea typeface="华文行楷" pitchFamily="2" charset="-122"/>
              </a:rPr>
              <a:t>              首都师范大学教育学院苏尚峰 </a:t>
            </a:r>
          </a:p>
        </p:txBody>
      </p:sp>
    </p:spTree>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6" name="Rectangle 2"/>
          <p:cNvSpPr>
            <a:spLocks noGrp="1" noChangeArrowheads="1"/>
          </p:cNvSpPr>
          <p:nvPr>
            <p:ph type="title" idx="4294967295"/>
          </p:nvPr>
        </p:nvSpPr>
        <p:spPr>
          <a:xfrm>
            <a:off x="1150938" y="161925"/>
            <a:ext cx="7793037" cy="1095375"/>
          </a:xfrm>
        </p:spPr>
        <p:txBody>
          <a:bodyPr anchor="b"/>
          <a:lstStyle/>
          <a:p>
            <a:pPr eaLnBrk="1" hangingPunct="1">
              <a:defRPr/>
            </a:pPr>
            <a:r>
              <a:rPr lang="zh-CN" sz="4400" smtClean="0">
                <a:solidFill>
                  <a:srgbClr val="310704"/>
                </a:solidFill>
                <a:effectLst>
                  <a:outerShdw blurRad="38100" dist="38100" dir="2700000" algn="tl">
                    <a:srgbClr val="C0C0C0"/>
                  </a:outerShdw>
                </a:effectLst>
                <a:ea typeface="宋体" pitchFamily="2" charset="-122"/>
              </a:rPr>
              <a:t>对典型经验进行专业提炼</a:t>
            </a:r>
          </a:p>
        </p:txBody>
      </p:sp>
      <p:sp>
        <p:nvSpPr>
          <p:cNvPr id="116739" name="Rectangle 3"/>
          <p:cNvSpPr>
            <a:spLocks noGrp="1" noChangeArrowheads="1"/>
          </p:cNvSpPr>
          <p:nvPr>
            <p:ph type="body" idx="4294967295"/>
          </p:nvPr>
        </p:nvSpPr>
        <p:spPr>
          <a:xfrm>
            <a:off x="323850" y="1492250"/>
            <a:ext cx="8636000" cy="2644775"/>
          </a:xfrm>
        </p:spPr>
        <p:txBody>
          <a:bodyPr/>
          <a:lstStyle/>
          <a:p>
            <a:pPr eaLnBrk="1" hangingPunct="1">
              <a:lnSpc>
                <a:spcPct val="80000"/>
              </a:lnSpc>
              <a:buFontTx/>
              <a:buNone/>
            </a:pPr>
            <a:r>
              <a:rPr lang="en-US" altLang="zh-CN" b="1" smtClean="0">
                <a:solidFill>
                  <a:srgbClr val="CC3300"/>
                </a:solidFill>
                <a:latin typeface="黑体" pitchFamily="49" charset="-122"/>
                <a:ea typeface="黑体" pitchFamily="49" charset="-122"/>
              </a:rPr>
              <a:t>《</a:t>
            </a:r>
            <a:r>
              <a:rPr lang="zh-CN" altLang="en-US" b="1" smtClean="0">
                <a:solidFill>
                  <a:srgbClr val="CC3300"/>
                </a:solidFill>
                <a:latin typeface="黑体" pitchFamily="49" charset="-122"/>
                <a:ea typeface="黑体" pitchFamily="49" charset="-122"/>
              </a:rPr>
              <a:t>教育家办学视野下的校长专业发展</a:t>
            </a:r>
            <a:r>
              <a:rPr lang="en-US" altLang="zh-CN" b="1" smtClean="0">
                <a:solidFill>
                  <a:srgbClr val="CC3300"/>
                </a:solidFill>
                <a:latin typeface="黑体" pitchFamily="49" charset="-122"/>
                <a:ea typeface="黑体" pitchFamily="49" charset="-122"/>
              </a:rPr>
              <a:t>》 </a:t>
            </a:r>
          </a:p>
          <a:p>
            <a:pPr eaLnBrk="1" hangingPunct="1">
              <a:lnSpc>
                <a:spcPct val="80000"/>
              </a:lnSpc>
              <a:buFontTx/>
              <a:buNone/>
            </a:pPr>
            <a:r>
              <a:rPr lang="en-US" sz="2400" b="1" smtClean="0">
                <a:solidFill>
                  <a:srgbClr val="CC3300"/>
                </a:solidFill>
                <a:latin typeface="黑体" pitchFamily="49" charset="-122"/>
                <a:ea typeface="黑体" pitchFamily="49" charset="-122"/>
              </a:rPr>
              <a:t>                                </a:t>
            </a:r>
            <a:r>
              <a:rPr lang="en-US" altLang="zh-CN" sz="2400" b="1" smtClean="0">
                <a:solidFill>
                  <a:srgbClr val="CC3300"/>
                </a:solidFill>
                <a:latin typeface="黑体" pitchFamily="49" charset="-122"/>
                <a:ea typeface="黑体" pitchFamily="49" charset="-122"/>
              </a:rPr>
              <a:t>2013</a:t>
            </a:r>
            <a:r>
              <a:rPr lang="zh-CN" altLang="en-US" sz="2400" b="1" smtClean="0">
                <a:solidFill>
                  <a:srgbClr val="CC3300"/>
                </a:solidFill>
                <a:latin typeface="黑体" pitchFamily="49" charset="-122"/>
                <a:ea typeface="黑体" pitchFamily="49" charset="-122"/>
              </a:rPr>
              <a:t>年</a:t>
            </a:r>
            <a:r>
              <a:rPr lang="en-US" altLang="zh-CN" sz="2400" b="1" smtClean="0">
                <a:solidFill>
                  <a:srgbClr val="CC3300"/>
                </a:solidFill>
                <a:latin typeface="黑体" pitchFamily="49" charset="-122"/>
                <a:ea typeface="黑体" pitchFamily="49" charset="-122"/>
              </a:rPr>
              <a:t>6</a:t>
            </a:r>
            <a:r>
              <a:rPr lang="zh-CN" altLang="en-US" sz="2400" b="1" smtClean="0">
                <a:solidFill>
                  <a:srgbClr val="CC3300"/>
                </a:solidFill>
                <a:latin typeface="黑体" pitchFamily="49" charset="-122"/>
                <a:ea typeface="黑体" pitchFamily="49" charset="-122"/>
              </a:rPr>
              <a:t>期， 人大附中副校长周建华</a:t>
            </a:r>
          </a:p>
          <a:p>
            <a:pPr eaLnBrk="1" hangingPunct="1">
              <a:lnSpc>
                <a:spcPct val="80000"/>
              </a:lnSpc>
              <a:buFontTx/>
              <a:buNone/>
            </a:pPr>
            <a:r>
              <a:rPr lang="en-US" altLang="zh-CN" b="1" smtClean="0">
                <a:solidFill>
                  <a:srgbClr val="CC3300"/>
                </a:solidFill>
                <a:latin typeface="黑体" pitchFamily="49" charset="-122"/>
                <a:ea typeface="黑体" pitchFamily="49" charset="-122"/>
              </a:rPr>
              <a:t>《</a:t>
            </a:r>
            <a:r>
              <a:rPr lang="zh-CN" altLang="en-US" b="1" smtClean="0">
                <a:solidFill>
                  <a:srgbClr val="CC3300"/>
                </a:solidFill>
                <a:latin typeface="黑体" pitchFamily="49" charset="-122"/>
                <a:ea typeface="黑体" pitchFamily="49" charset="-122"/>
              </a:rPr>
              <a:t>班级管理模式创新与新型学习共同体构建</a:t>
            </a:r>
            <a:r>
              <a:rPr lang="en-US" altLang="zh-CN" b="1" smtClean="0">
                <a:solidFill>
                  <a:srgbClr val="CC3300"/>
                </a:solidFill>
                <a:latin typeface="黑体" pitchFamily="49" charset="-122"/>
                <a:ea typeface="黑体" pitchFamily="49" charset="-122"/>
              </a:rPr>
              <a:t>》</a:t>
            </a:r>
          </a:p>
          <a:p>
            <a:pPr eaLnBrk="1" hangingPunct="1">
              <a:lnSpc>
                <a:spcPct val="80000"/>
              </a:lnSpc>
              <a:buFontTx/>
              <a:buNone/>
            </a:pPr>
            <a:r>
              <a:rPr lang="en-US" sz="2400" b="1" smtClean="0">
                <a:solidFill>
                  <a:srgbClr val="CC3300"/>
                </a:solidFill>
                <a:latin typeface="黑体" pitchFamily="49" charset="-122"/>
                <a:ea typeface="黑体" pitchFamily="49" charset="-122"/>
              </a:rPr>
              <a:t>                                              </a:t>
            </a:r>
            <a:r>
              <a:rPr lang="zh-CN" altLang="en-US" sz="2400" b="1" smtClean="0">
                <a:solidFill>
                  <a:srgbClr val="CC3300"/>
                </a:solidFill>
                <a:latin typeface="黑体" pitchFamily="49" charset="-122"/>
                <a:ea typeface="黑体" pitchFamily="49" charset="-122"/>
              </a:rPr>
              <a:t>河南第二实验中学校长李涵 </a:t>
            </a:r>
          </a:p>
          <a:p>
            <a:pPr eaLnBrk="1" hangingPunct="1">
              <a:lnSpc>
                <a:spcPct val="80000"/>
              </a:lnSpc>
              <a:buFontTx/>
              <a:buNone/>
            </a:pPr>
            <a:r>
              <a:rPr lang="en-US" altLang="zh-CN" b="1" smtClean="0">
                <a:solidFill>
                  <a:srgbClr val="CC3300"/>
                </a:solidFill>
                <a:latin typeface="黑体" pitchFamily="49" charset="-122"/>
                <a:ea typeface="黑体" pitchFamily="49" charset="-122"/>
              </a:rPr>
              <a:t>《</a:t>
            </a:r>
            <a:r>
              <a:rPr lang="zh-CN" altLang="en-US" b="1" smtClean="0">
                <a:solidFill>
                  <a:srgbClr val="CC3300"/>
                </a:solidFill>
                <a:latin typeface="黑体" pitchFamily="49" charset="-122"/>
                <a:ea typeface="黑体" pitchFamily="49" charset="-122"/>
              </a:rPr>
              <a:t>学区内校际均衡发展实践探索</a:t>
            </a:r>
            <a:r>
              <a:rPr lang="en-US" altLang="zh-CN" b="1" smtClean="0">
                <a:solidFill>
                  <a:srgbClr val="CC3300"/>
                </a:solidFill>
                <a:latin typeface="黑体" pitchFamily="49" charset="-122"/>
                <a:ea typeface="黑体" pitchFamily="49" charset="-122"/>
              </a:rPr>
              <a:t>》</a:t>
            </a:r>
          </a:p>
          <a:p>
            <a:pPr eaLnBrk="1" hangingPunct="1">
              <a:lnSpc>
                <a:spcPct val="80000"/>
              </a:lnSpc>
              <a:buFontTx/>
              <a:buNone/>
            </a:pPr>
            <a:r>
              <a:rPr lang="en-US" sz="2400" b="1" smtClean="0">
                <a:solidFill>
                  <a:srgbClr val="CC3300"/>
                </a:solidFill>
                <a:latin typeface="黑体" pitchFamily="49" charset="-122"/>
                <a:ea typeface="黑体" pitchFamily="49" charset="-122"/>
              </a:rPr>
              <a:t>             </a:t>
            </a:r>
            <a:r>
              <a:rPr lang="zh-CN" altLang="en-US" sz="2400" b="1" smtClean="0">
                <a:solidFill>
                  <a:srgbClr val="CC3300"/>
                </a:solidFill>
                <a:latin typeface="黑体" pitchFamily="49" charset="-122"/>
                <a:ea typeface="黑体" pitchFamily="49" charset="-122"/>
              </a:rPr>
              <a:t>北京海淀中关村学区校长刘畅、教研主任司学娟</a:t>
            </a:r>
          </a:p>
        </p:txBody>
      </p:sp>
    </p:spTree>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2"/>
          <p:cNvSpPr>
            <a:spLocks noGrp="1" noChangeArrowheads="1"/>
          </p:cNvSpPr>
          <p:nvPr>
            <p:ph type="title" idx="4294967295"/>
          </p:nvPr>
        </p:nvSpPr>
        <p:spPr>
          <a:xfrm>
            <a:off x="1150938" y="161925"/>
            <a:ext cx="7793037" cy="1095375"/>
          </a:xfrm>
        </p:spPr>
        <p:txBody>
          <a:bodyPr anchor="b"/>
          <a:lstStyle/>
          <a:p>
            <a:pPr eaLnBrk="1" hangingPunct="1">
              <a:defRPr/>
            </a:pPr>
            <a:r>
              <a:rPr lang="zh-CN" altLang="en-US" sz="4000" b="1" dirty="0" smtClean="0">
                <a:solidFill>
                  <a:srgbClr val="310704"/>
                </a:solidFill>
                <a:effectLst>
                  <a:outerShdw blurRad="38100" dist="38100" dir="2700000" algn="tl">
                    <a:srgbClr val="C0C0C0"/>
                  </a:outerShdw>
                </a:effectLst>
                <a:ea typeface="黑体" pitchFamily="49" charset="-122"/>
              </a:rPr>
              <a:t>重视定量研究</a:t>
            </a:r>
            <a:endParaRPr lang="zh-CN" sz="4000" b="1" dirty="0" smtClean="0">
              <a:solidFill>
                <a:srgbClr val="310704"/>
              </a:solidFill>
              <a:effectLst>
                <a:outerShdw blurRad="38100" dist="38100" dir="2700000" algn="tl">
                  <a:srgbClr val="C0C0C0"/>
                </a:outerShdw>
              </a:effectLst>
              <a:ea typeface="黑体" pitchFamily="49" charset="-122"/>
            </a:endParaRPr>
          </a:p>
        </p:txBody>
      </p:sp>
      <p:sp>
        <p:nvSpPr>
          <p:cNvPr id="61443" name="Rectangle 3"/>
          <p:cNvSpPr>
            <a:spLocks noGrp="1" noChangeArrowheads="1"/>
          </p:cNvSpPr>
          <p:nvPr>
            <p:ph type="body" idx="4294967295"/>
          </p:nvPr>
        </p:nvSpPr>
        <p:spPr>
          <a:xfrm>
            <a:off x="1182688" y="1514475"/>
            <a:ext cx="7772400" cy="3086100"/>
          </a:xfrm>
        </p:spPr>
        <p:txBody>
          <a:bodyPr/>
          <a:lstStyle/>
          <a:p>
            <a:pPr eaLnBrk="1" hangingPunct="1">
              <a:lnSpc>
                <a:spcPct val="90000"/>
              </a:lnSpc>
              <a:defRPr/>
            </a:pPr>
            <a:endParaRPr lang="zh-CN" altLang="en-US" sz="2800" b="1" dirty="0" smtClean="0">
              <a:solidFill>
                <a:srgbClr val="CC3300"/>
              </a:solidFill>
            </a:endParaRPr>
          </a:p>
          <a:p>
            <a:pPr eaLnBrk="1" hangingPunct="1">
              <a:lnSpc>
                <a:spcPct val="90000"/>
              </a:lnSpc>
              <a:defRPr/>
            </a:pPr>
            <a:r>
              <a:rPr lang="zh-CN" altLang="en-US" sz="2800" b="1" dirty="0" smtClean="0">
                <a:solidFill>
                  <a:srgbClr val="0B2A2C"/>
                </a:solidFill>
                <a:effectLst>
                  <a:outerShdw blurRad="38100" dist="38100" dir="2700000" algn="tl">
                    <a:srgbClr val="C0C0C0"/>
                  </a:outerShdw>
                </a:effectLst>
                <a:ea typeface="黑体" pitchFamily="49" charset="-122"/>
              </a:rPr>
              <a:t>凑数字与定量研究不是一回事！</a:t>
            </a:r>
            <a:endParaRPr lang="en-US" altLang="zh-CN" sz="2800" b="1" dirty="0" smtClean="0">
              <a:solidFill>
                <a:srgbClr val="0B2A2C"/>
              </a:solidFill>
              <a:effectLst>
                <a:outerShdw blurRad="38100" dist="38100" dir="2700000" algn="tl">
                  <a:srgbClr val="C0C0C0"/>
                </a:outerShdw>
              </a:effectLst>
              <a:ea typeface="黑体" pitchFamily="49" charset="-122"/>
            </a:endParaRPr>
          </a:p>
          <a:p>
            <a:pPr eaLnBrk="1" hangingPunct="1">
              <a:lnSpc>
                <a:spcPct val="90000"/>
              </a:lnSpc>
              <a:defRPr/>
            </a:pPr>
            <a:endParaRPr lang="zh-CN" altLang="en-US" sz="2800" b="1" dirty="0" smtClean="0">
              <a:solidFill>
                <a:srgbClr val="0B2A2C"/>
              </a:solidFill>
              <a:effectLst>
                <a:outerShdw blurRad="38100" dist="38100" dir="2700000" algn="tl">
                  <a:srgbClr val="C0C0C0"/>
                </a:outerShdw>
              </a:effectLst>
              <a:ea typeface="黑体" pitchFamily="49" charset="-122"/>
            </a:endParaRPr>
          </a:p>
          <a:p>
            <a:pPr eaLnBrk="1" hangingPunct="1">
              <a:lnSpc>
                <a:spcPct val="90000"/>
              </a:lnSpc>
              <a:defRPr/>
            </a:pPr>
            <a:r>
              <a:rPr lang="zh-CN" altLang="en-US" sz="2800" b="1" dirty="0" smtClean="0">
                <a:solidFill>
                  <a:srgbClr val="0B2A2C"/>
                </a:solidFill>
                <a:effectLst>
                  <a:outerShdw blurRad="38100" dist="38100" dir="2700000" algn="tl">
                    <a:srgbClr val="C0C0C0"/>
                  </a:outerShdw>
                </a:effectLst>
                <a:ea typeface="黑体" pitchFamily="49" charset="-122"/>
              </a:rPr>
              <a:t>样本量不能太少</a:t>
            </a:r>
            <a:endParaRPr lang="en-US" altLang="zh-CN" sz="2800" b="1" dirty="0" smtClean="0">
              <a:solidFill>
                <a:srgbClr val="0B2A2C"/>
              </a:solidFill>
              <a:effectLst>
                <a:outerShdw blurRad="38100" dist="38100" dir="2700000" algn="tl">
                  <a:srgbClr val="C0C0C0"/>
                </a:outerShdw>
              </a:effectLst>
              <a:ea typeface="黑体" pitchFamily="49" charset="-122"/>
            </a:endParaRPr>
          </a:p>
          <a:p>
            <a:pPr eaLnBrk="1" hangingPunct="1">
              <a:lnSpc>
                <a:spcPct val="90000"/>
              </a:lnSpc>
              <a:defRPr/>
            </a:pPr>
            <a:r>
              <a:rPr lang="zh-CN" altLang="en-US" sz="2800" b="1" dirty="0" smtClean="0">
                <a:solidFill>
                  <a:srgbClr val="0B2A2C"/>
                </a:solidFill>
                <a:effectLst>
                  <a:outerShdw blurRad="38100" dist="38100" dir="2700000" algn="tl">
                    <a:srgbClr val="C0C0C0"/>
                  </a:outerShdw>
                </a:effectLst>
                <a:ea typeface="黑体" pitchFamily="49" charset="-122"/>
              </a:rPr>
              <a:t>解决实际问题</a:t>
            </a:r>
            <a:endParaRPr lang="en-US" sz="2800" b="1" dirty="0" smtClean="0">
              <a:solidFill>
                <a:srgbClr val="0B2A2C"/>
              </a:solidFill>
              <a:effectLst>
                <a:outerShdw blurRad="38100" dist="38100" dir="2700000" algn="tl">
                  <a:srgbClr val="C0C0C0"/>
                </a:outerShdw>
              </a:effectLst>
              <a:ea typeface="黑体" pitchFamily="49" charset="-122"/>
            </a:endParaRPr>
          </a:p>
        </p:txBody>
      </p:sp>
    </p:spTree>
  </p:cSld>
  <p:clrMapOvr>
    <a:masterClrMapping/>
  </p:clrMapOvr>
  <p:transition>
    <p:fade/>
  </p:transition>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2" name="Rectangle 2"/>
          <p:cNvSpPr>
            <a:spLocks noGrp="1" noChangeArrowheads="1"/>
          </p:cNvSpPr>
          <p:nvPr>
            <p:ph type="title" idx="4294967295"/>
          </p:nvPr>
        </p:nvSpPr>
        <p:spPr>
          <a:xfrm>
            <a:off x="1150938" y="161925"/>
            <a:ext cx="7793037" cy="1095375"/>
          </a:xfrm>
        </p:spPr>
        <p:txBody>
          <a:bodyPr anchor="b"/>
          <a:lstStyle/>
          <a:p>
            <a:pPr eaLnBrk="1" hangingPunct="1"/>
            <a:endParaRPr lang="zh-CN" altLang="zh-CN" smtClean="0"/>
          </a:p>
        </p:txBody>
      </p:sp>
      <p:grpSp>
        <p:nvGrpSpPr>
          <p:cNvPr id="2" name="Group 3"/>
          <p:cNvGrpSpPr>
            <a:grpSpLocks/>
          </p:cNvGrpSpPr>
          <p:nvPr/>
        </p:nvGrpSpPr>
        <p:grpSpPr bwMode="auto">
          <a:xfrm>
            <a:off x="611188" y="2247900"/>
            <a:ext cx="2087562" cy="1619250"/>
            <a:chOff x="0" y="0"/>
            <a:chExt cx="1496" cy="1496"/>
          </a:xfrm>
        </p:grpSpPr>
        <p:sp>
          <p:nvSpPr>
            <p:cNvPr id="109572" name="Oval 4"/>
            <p:cNvSpPr>
              <a:spLocks noChangeArrowheads="1"/>
            </p:cNvSpPr>
            <p:nvPr/>
          </p:nvSpPr>
          <p:spPr bwMode="auto">
            <a:xfrm>
              <a:off x="0" y="0"/>
              <a:ext cx="1496" cy="1496"/>
            </a:xfrm>
            <a:prstGeom prst="ellipse">
              <a:avLst/>
            </a:prstGeom>
            <a:gradFill rotWithShape="1">
              <a:gsLst>
                <a:gs pos="0">
                  <a:schemeClr val="hlink"/>
                </a:gs>
                <a:gs pos="50000">
                  <a:srgbClr val="FFFFFF"/>
                </a:gs>
                <a:gs pos="100000">
                  <a:schemeClr val="hlink"/>
                </a:gs>
              </a:gsLst>
              <a:lin ang="18900000" scaled="1"/>
            </a:gradFill>
            <a:ln w="9525">
              <a:noFill/>
              <a:round/>
              <a:headEnd/>
              <a:tailEnd/>
            </a:ln>
          </p:spPr>
          <p:txBody>
            <a:bodyPr wrap="none" anchor="ctr">
              <a:spAutoFit/>
            </a:bodyPr>
            <a:lstStyle/>
            <a:p>
              <a:pPr>
                <a:defRPr/>
              </a:pPr>
              <a:endParaRPr lang="zh-CN" altLang="en-US"/>
            </a:p>
          </p:txBody>
        </p:sp>
        <p:sp>
          <p:nvSpPr>
            <p:cNvPr id="117779" name="Oval 5"/>
            <p:cNvSpPr>
              <a:spLocks noChangeArrowheads="1"/>
            </p:cNvSpPr>
            <p:nvPr/>
          </p:nvSpPr>
          <p:spPr bwMode="auto">
            <a:xfrm>
              <a:off x="0" y="0"/>
              <a:ext cx="1496" cy="1496"/>
            </a:xfrm>
            <a:prstGeom prst="ellipse">
              <a:avLst/>
            </a:prstGeom>
            <a:gradFill rotWithShape="1">
              <a:gsLst>
                <a:gs pos="0">
                  <a:srgbClr val="FFDD4E"/>
                </a:gs>
                <a:gs pos="100000">
                  <a:schemeClr val="accent2"/>
                </a:gs>
              </a:gsLst>
              <a:lin ang="18900000" scaled="1"/>
            </a:gradFill>
            <a:ln w="9525">
              <a:noFill/>
              <a:round/>
              <a:headEnd/>
              <a:tailEnd/>
            </a:ln>
          </p:spPr>
          <p:txBody>
            <a:bodyPr anchor="ctr">
              <a:spAutoFit/>
            </a:bodyPr>
            <a:lstStyle/>
            <a:p>
              <a:endParaRPr lang="zh-CN" altLang="en-US"/>
            </a:p>
          </p:txBody>
        </p:sp>
        <p:sp>
          <p:nvSpPr>
            <p:cNvPr id="109574" name="Oval 6"/>
            <p:cNvSpPr>
              <a:spLocks noChangeArrowheads="1"/>
            </p:cNvSpPr>
            <p:nvPr/>
          </p:nvSpPr>
          <p:spPr bwMode="auto">
            <a:xfrm>
              <a:off x="98" y="98"/>
              <a:ext cx="1300" cy="1299"/>
            </a:xfrm>
            <a:prstGeom prst="ellipse">
              <a:avLst/>
            </a:prstGeom>
            <a:gradFill rotWithShape="1">
              <a:gsLst>
                <a:gs pos="0">
                  <a:schemeClr val="hlink"/>
                </a:gs>
                <a:gs pos="50000">
                  <a:srgbClr val="8A0000"/>
                </a:gs>
                <a:gs pos="100000">
                  <a:schemeClr val="hlink"/>
                </a:gs>
              </a:gsLst>
              <a:lin ang="2700000" scaled="1"/>
            </a:gradFill>
            <a:ln w="9525">
              <a:noFill/>
              <a:round/>
              <a:headEnd/>
              <a:tailEnd/>
            </a:ln>
          </p:spPr>
          <p:txBody>
            <a:bodyPr anchor="ctr">
              <a:spAutoFit/>
            </a:bodyPr>
            <a:lstStyle/>
            <a:p>
              <a:pPr>
                <a:defRPr/>
              </a:pPr>
              <a:endParaRPr lang="zh-CN" altLang="en-US"/>
            </a:p>
          </p:txBody>
        </p:sp>
        <p:sp>
          <p:nvSpPr>
            <p:cNvPr id="117781" name="Oval 7"/>
            <p:cNvSpPr>
              <a:spLocks noChangeArrowheads="1"/>
            </p:cNvSpPr>
            <p:nvPr/>
          </p:nvSpPr>
          <p:spPr bwMode="auto">
            <a:xfrm>
              <a:off x="98" y="98"/>
              <a:ext cx="1300" cy="1300"/>
            </a:xfrm>
            <a:prstGeom prst="ellipse">
              <a:avLst/>
            </a:prstGeom>
            <a:gradFill rotWithShape="1">
              <a:gsLst>
                <a:gs pos="0">
                  <a:schemeClr val="accent2"/>
                </a:gs>
                <a:gs pos="100000">
                  <a:srgbClr val="7C6500"/>
                </a:gs>
              </a:gsLst>
              <a:lin ang="18900000" scaled="1"/>
            </a:gradFill>
            <a:ln w="9525">
              <a:noFill/>
              <a:round/>
              <a:headEnd/>
              <a:tailEnd/>
            </a:ln>
          </p:spPr>
          <p:txBody>
            <a:bodyPr anchor="ctr">
              <a:spAutoFit/>
            </a:bodyPr>
            <a:lstStyle/>
            <a:p>
              <a:endParaRPr lang="zh-CN" altLang="en-US"/>
            </a:p>
          </p:txBody>
        </p:sp>
        <p:sp>
          <p:nvSpPr>
            <p:cNvPr id="117782" name="Oval 8"/>
            <p:cNvSpPr>
              <a:spLocks noChangeArrowheads="1"/>
            </p:cNvSpPr>
            <p:nvPr/>
          </p:nvSpPr>
          <p:spPr bwMode="auto">
            <a:xfrm>
              <a:off x="163" y="447"/>
              <a:ext cx="1169" cy="602"/>
            </a:xfrm>
            <a:prstGeom prst="ellipse">
              <a:avLst/>
            </a:prstGeom>
            <a:gradFill rotWithShape="1">
              <a:gsLst>
                <a:gs pos="0">
                  <a:srgbClr val="766000"/>
                </a:gs>
                <a:gs pos="100000">
                  <a:schemeClr val="accent2"/>
                </a:gs>
              </a:gsLst>
              <a:lin ang="5400000" scaled="1"/>
            </a:gradFill>
            <a:ln w="9525">
              <a:noFill/>
              <a:round/>
              <a:headEnd/>
              <a:tailEnd/>
            </a:ln>
          </p:spPr>
          <p:txBody>
            <a:bodyPr anchor="ctr">
              <a:spAutoFit/>
            </a:bodyPr>
            <a:lstStyle/>
            <a:p>
              <a:pPr algn="ctr"/>
              <a:r>
                <a:rPr lang="zh-CN" altLang="en-US" b="1">
                  <a:solidFill>
                    <a:srgbClr val="FFFF00"/>
                  </a:solidFill>
                  <a:latin typeface="Arial" pitchFamily="34" charset="0"/>
                </a:rPr>
                <a:t>这些人怎了？</a:t>
              </a:r>
              <a:r>
                <a:rPr lang="en-US" altLang="zh-CN">
                  <a:solidFill>
                    <a:srgbClr val="FFFF00"/>
                  </a:solidFill>
                  <a:latin typeface="Arial" pitchFamily="34" charset="0"/>
                </a:rPr>
                <a:t>…… </a:t>
              </a:r>
            </a:p>
          </p:txBody>
        </p:sp>
      </p:grpSp>
      <p:grpSp>
        <p:nvGrpSpPr>
          <p:cNvPr id="3" name="Group 9"/>
          <p:cNvGrpSpPr>
            <a:grpSpLocks/>
          </p:cNvGrpSpPr>
          <p:nvPr/>
        </p:nvGrpSpPr>
        <p:grpSpPr bwMode="auto">
          <a:xfrm>
            <a:off x="3348038" y="2247900"/>
            <a:ext cx="2159000" cy="1619250"/>
            <a:chOff x="0" y="0"/>
            <a:chExt cx="1496" cy="1496"/>
          </a:xfrm>
        </p:grpSpPr>
        <p:sp>
          <p:nvSpPr>
            <p:cNvPr id="109578" name="Oval 10"/>
            <p:cNvSpPr>
              <a:spLocks noChangeArrowheads="1"/>
            </p:cNvSpPr>
            <p:nvPr/>
          </p:nvSpPr>
          <p:spPr bwMode="auto">
            <a:xfrm>
              <a:off x="0" y="0"/>
              <a:ext cx="1496" cy="1496"/>
            </a:xfrm>
            <a:prstGeom prst="ellipse">
              <a:avLst/>
            </a:prstGeom>
            <a:gradFill rotWithShape="1">
              <a:gsLst>
                <a:gs pos="0">
                  <a:schemeClr val="hlink"/>
                </a:gs>
                <a:gs pos="50000">
                  <a:srgbClr val="FFFFFF"/>
                </a:gs>
                <a:gs pos="100000">
                  <a:schemeClr val="hlink"/>
                </a:gs>
              </a:gsLst>
              <a:lin ang="18900000" scaled="1"/>
            </a:gradFill>
            <a:ln w="9525">
              <a:noFill/>
              <a:round/>
              <a:headEnd/>
              <a:tailEnd/>
            </a:ln>
          </p:spPr>
          <p:txBody>
            <a:bodyPr wrap="none" anchor="ctr">
              <a:spAutoFit/>
            </a:bodyPr>
            <a:lstStyle/>
            <a:p>
              <a:pPr>
                <a:defRPr/>
              </a:pPr>
              <a:endParaRPr lang="zh-CN" altLang="en-US"/>
            </a:p>
          </p:txBody>
        </p:sp>
        <p:sp>
          <p:nvSpPr>
            <p:cNvPr id="117774" name="Oval 11"/>
            <p:cNvSpPr>
              <a:spLocks noChangeArrowheads="1"/>
            </p:cNvSpPr>
            <p:nvPr/>
          </p:nvSpPr>
          <p:spPr bwMode="auto">
            <a:xfrm>
              <a:off x="0" y="0"/>
              <a:ext cx="1496" cy="1496"/>
            </a:xfrm>
            <a:prstGeom prst="ellipse">
              <a:avLst/>
            </a:prstGeom>
            <a:gradFill rotWithShape="1">
              <a:gsLst>
                <a:gs pos="0">
                  <a:srgbClr val="FF4D4D"/>
                </a:gs>
                <a:gs pos="100000">
                  <a:schemeClr val="hlink"/>
                </a:gs>
              </a:gsLst>
              <a:lin ang="18900000" scaled="1"/>
            </a:gradFill>
            <a:ln w="9525">
              <a:noFill/>
              <a:round/>
              <a:headEnd/>
              <a:tailEnd/>
            </a:ln>
          </p:spPr>
          <p:txBody>
            <a:bodyPr wrap="none" anchor="ctr">
              <a:spAutoFit/>
            </a:bodyPr>
            <a:lstStyle/>
            <a:p>
              <a:endParaRPr lang="zh-CN" altLang="en-US"/>
            </a:p>
          </p:txBody>
        </p:sp>
        <p:sp>
          <p:nvSpPr>
            <p:cNvPr id="109580" name="Oval 12"/>
            <p:cNvSpPr>
              <a:spLocks noChangeArrowheads="1"/>
            </p:cNvSpPr>
            <p:nvPr/>
          </p:nvSpPr>
          <p:spPr bwMode="auto">
            <a:xfrm>
              <a:off x="98" y="98"/>
              <a:ext cx="1300" cy="1299"/>
            </a:xfrm>
            <a:prstGeom prst="ellipse">
              <a:avLst/>
            </a:prstGeom>
            <a:gradFill rotWithShape="1">
              <a:gsLst>
                <a:gs pos="0">
                  <a:schemeClr val="hlink"/>
                </a:gs>
                <a:gs pos="50000">
                  <a:srgbClr val="8A0000"/>
                </a:gs>
                <a:gs pos="100000">
                  <a:schemeClr val="hlink"/>
                </a:gs>
              </a:gsLst>
              <a:lin ang="2700000" scaled="1"/>
            </a:gradFill>
            <a:ln w="9525">
              <a:noFill/>
              <a:round/>
              <a:headEnd/>
              <a:tailEnd/>
            </a:ln>
          </p:spPr>
          <p:txBody>
            <a:bodyPr anchor="ctr">
              <a:spAutoFit/>
            </a:bodyPr>
            <a:lstStyle/>
            <a:p>
              <a:pPr>
                <a:defRPr/>
              </a:pPr>
              <a:endParaRPr lang="zh-CN" altLang="en-US"/>
            </a:p>
          </p:txBody>
        </p:sp>
        <p:sp>
          <p:nvSpPr>
            <p:cNvPr id="117776" name="Oval 13"/>
            <p:cNvSpPr>
              <a:spLocks noChangeArrowheads="1"/>
            </p:cNvSpPr>
            <p:nvPr/>
          </p:nvSpPr>
          <p:spPr bwMode="auto">
            <a:xfrm>
              <a:off x="98" y="98"/>
              <a:ext cx="1300" cy="1300"/>
            </a:xfrm>
            <a:prstGeom prst="ellipse">
              <a:avLst/>
            </a:prstGeom>
            <a:gradFill rotWithShape="1">
              <a:gsLst>
                <a:gs pos="0">
                  <a:schemeClr val="hlink"/>
                </a:gs>
                <a:gs pos="100000">
                  <a:srgbClr val="7C0000"/>
                </a:gs>
              </a:gsLst>
              <a:lin ang="18900000" scaled="1"/>
            </a:gradFill>
            <a:ln w="9525">
              <a:noFill/>
              <a:round/>
              <a:headEnd/>
              <a:tailEnd/>
            </a:ln>
          </p:spPr>
          <p:txBody>
            <a:bodyPr anchor="ctr">
              <a:spAutoFit/>
            </a:bodyPr>
            <a:lstStyle/>
            <a:p>
              <a:endParaRPr lang="zh-CN" altLang="en-US"/>
            </a:p>
          </p:txBody>
        </p:sp>
        <p:sp>
          <p:nvSpPr>
            <p:cNvPr id="109582" name="Oval 14"/>
            <p:cNvSpPr>
              <a:spLocks noChangeArrowheads="1"/>
            </p:cNvSpPr>
            <p:nvPr/>
          </p:nvSpPr>
          <p:spPr bwMode="auto">
            <a:xfrm>
              <a:off x="163" y="314"/>
              <a:ext cx="1169" cy="871"/>
            </a:xfrm>
            <a:prstGeom prst="ellipse">
              <a:avLst/>
            </a:prstGeom>
            <a:gradFill rotWithShape="1">
              <a:gsLst>
                <a:gs pos="0">
                  <a:srgbClr val="760000"/>
                </a:gs>
                <a:gs pos="100000">
                  <a:schemeClr val="hlink"/>
                </a:gs>
              </a:gsLst>
              <a:lin ang="5400000" scaled="1"/>
            </a:gradFill>
            <a:ln w="9525">
              <a:noFill/>
              <a:round/>
              <a:headEnd/>
              <a:tailEnd/>
            </a:ln>
          </p:spPr>
          <p:txBody>
            <a:bodyPr anchor="ctr">
              <a:spAutoFit/>
            </a:bodyPr>
            <a:lstStyle/>
            <a:p>
              <a:pPr algn="ctr">
                <a:defRPr/>
              </a:pPr>
              <a:r>
                <a:rPr lang="zh-CN" altLang="en-US" b="1">
                  <a:solidFill>
                    <a:srgbClr val="FFFF00"/>
                  </a:solidFill>
                  <a:effectLst>
                    <a:outerShdw blurRad="38100" dist="38100" dir="2700000" algn="tl">
                      <a:srgbClr val="000000"/>
                    </a:outerShdw>
                  </a:effectLst>
                  <a:latin typeface="Arial" pitchFamily="34" charset="0"/>
                </a:rPr>
                <a:t>人都干什么去了？</a:t>
              </a:r>
              <a:r>
                <a:rPr lang="en-US" b="1">
                  <a:solidFill>
                    <a:srgbClr val="FFFF00"/>
                  </a:solidFill>
                  <a:effectLst>
                    <a:outerShdw blurRad="38100" dist="38100" dir="2700000" algn="tl">
                      <a:srgbClr val="000000"/>
                    </a:outerShdw>
                  </a:effectLst>
                  <a:latin typeface="Arial" pitchFamily="34" charset="0"/>
                </a:rPr>
                <a:t>…… </a:t>
              </a:r>
            </a:p>
          </p:txBody>
        </p:sp>
      </p:grpSp>
      <p:grpSp>
        <p:nvGrpSpPr>
          <p:cNvPr id="4" name="Group 15"/>
          <p:cNvGrpSpPr>
            <a:grpSpLocks/>
          </p:cNvGrpSpPr>
          <p:nvPr/>
        </p:nvGrpSpPr>
        <p:grpSpPr bwMode="auto">
          <a:xfrm>
            <a:off x="6011863" y="2247900"/>
            <a:ext cx="2159000" cy="1619250"/>
            <a:chOff x="0" y="0"/>
            <a:chExt cx="1496" cy="1496"/>
          </a:xfrm>
        </p:grpSpPr>
        <p:sp>
          <p:nvSpPr>
            <p:cNvPr id="109584" name="Oval 16"/>
            <p:cNvSpPr>
              <a:spLocks noChangeArrowheads="1"/>
            </p:cNvSpPr>
            <p:nvPr/>
          </p:nvSpPr>
          <p:spPr bwMode="auto">
            <a:xfrm>
              <a:off x="0" y="0"/>
              <a:ext cx="1496" cy="1496"/>
            </a:xfrm>
            <a:prstGeom prst="ellipse">
              <a:avLst/>
            </a:prstGeom>
            <a:gradFill rotWithShape="1">
              <a:gsLst>
                <a:gs pos="0">
                  <a:schemeClr val="accent1"/>
                </a:gs>
                <a:gs pos="50000">
                  <a:srgbClr val="FFFFFF"/>
                </a:gs>
                <a:gs pos="100000">
                  <a:schemeClr val="accent1"/>
                </a:gs>
              </a:gsLst>
              <a:lin ang="18900000" scaled="1"/>
            </a:gradFill>
            <a:ln w="9525">
              <a:noFill/>
              <a:round/>
              <a:headEnd/>
              <a:tailEnd/>
            </a:ln>
          </p:spPr>
          <p:txBody>
            <a:bodyPr wrap="none" anchor="ctr">
              <a:spAutoFit/>
            </a:bodyPr>
            <a:lstStyle/>
            <a:p>
              <a:pPr>
                <a:defRPr/>
              </a:pPr>
              <a:endParaRPr lang="zh-CN" altLang="en-US"/>
            </a:p>
          </p:txBody>
        </p:sp>
        <p:sp>
          <p:nvSpPr>
            <p:cNvPr id="117769" name="Oval 17"/>
            <p:cNvSpPr>
              <a:spLocks noChangeArrowheads="1"/>
            </p:cNvSpPr>
            <p:nvPr/>
          </p:nvSpPr>
          <p:spPr bwMode="auto">
            <a:xfrm>
              <a:off x="0" y="0"/>
              <a:ext cx="1496" cy="1496"/>
            </a:xfrm>
            <a:prstGeom prst="ellipse">
              <a:avLst/>
            </a:prstGeom>
            <a:gradFill rotWithShape="1">
              <a:gsLst>
                <a:gs pos="0">
                  <a:srgbClr val="6DF0CD"/>
                </a:gs>
                <a:gs pos="100000">
                  <a:schemeClr val="accent1"/>
                </a:gs>
              </a:gsLst>
              <a:lin ang="18900000" scaled="1"/>
            </a:gradFill>
            <a:ln w="9525">
              <a:noFill/>
              <a:round/>
              <a:headEnd/>
              <a:tailEnd/>
            </a:ln>
          </p:spPr>
          <p:txBody>
            <a:bodyPr wrap="none" anchor="ctr">
              <a:spAutoFit/>
            </a:bodyPr>
            <a:lstStyle/>
            <a:p>
              <a:endParaRPr lang="zh-CN" altLang="en-US"/>
            </a:p>
          </p:txBody>
        </p:sp>
        <p:sp>
          <p:nvSpPr>
            <p:cNvPr id="109586" name="Oval 18"/>
            <p:cNvSpPr>
              <a:spLocks noChangeArrowheads="1"/>
            </p:cNvSpPr>
            <p:nvPr/>
          </p:nvSpPr>
          <p:spPr bwMode="auto">
            <a:xfrm>
              <a:off x="98" y="98"/>
              <a:ext cx="1300" cy="1299"/>
            </a:xfrm>
            <a:prstGeom prst="ellipse">
              <a:avLst/>
            </a:prstGeom>
            <a:gradFill rotWithShape="1">
              <a:gsLst>
                <a:gs pos="0">
                  <a:schemeClr val="accent1"/>
                </a:gs>
                <a:gs pos="50000">
                  <a:srgbClr val="007B5B"/>
                </a:gs>
                <a:gs pos="100000">
                  <a:schemeClr val="accent1"/>
                </a:gs>
              </a:gsLst>
              <a:lin ang="2700000" scaled="1"/>
            </a:gradFill>
            <a:ln w="9525">
              <a:noFill/>
              <a:round/>
              <a:headEnd/>
              <a:tailEnd/>
            </a:ln>
          </p:spPr>
          <p:txBody>
            <a:bodyPr anchor="ctr">
              <a:spAutoFit/>
            </a:bodyPr>
            <a:lstStyle/>
            <a:p>
              <a:pPr>
                <a:defRPr/>
              </a:pPr>
              <a:endParaRPr lang="zh-CN" altLang="en-US"/>
            </a:p>
          </p:txBody>
        </p:sp>
        <p:sp>
          <p:nvSpPr>
            <p:cNvPr id="117771" name="Oval 19"/>
            <p:cNvSpPr>
              <a:spLocks noChangeArrowheads="1"/>
            </p:cNvSpPr>
            <p:nvPr/>
          </p:nvSpPr>
          <p:spPr bwMode="auto">
            <a:xfrm>
              <a:off x="98" y="98"/>
              <a:ext cx="1300" cy="1300"/>
            </a:xfrm>
            <a:prstGeom prst="ellipse">
              <a:avLst/>
            </a:prstGeom>
            <a:gradFill rotWithShape="1">
              <a:gsLst>
                <a:gs pos="0">
                  <a:schemeClr val="accent1"/>
                </a:gs>
                <a:gs pos="100000">
                  <a:srgbClr val="006F52"/>
                </a:gs>
              </a:gsLst>
              <a:lin ang="18900000" scaled="1"/>
            </a:gradFill>
            <a:ln w="9525">
              <a:noFill/>
              <a:round/>
              <a:headEnd/>
              <a:tailEnd/>
            </a:ln>
          </p:spPr>
          <p:txBody>
            <a:bodyPr anchor="ctr">
              <a:spAutoFit/>
            </a:bodyPr>
            <a:lstStyle/>
            <a:p>
              <a:endParaRPr lang="zh-CN" altLang="en-US"/>
            </a:p>
          </p:txBody>
        </p:sp>
        <p:sp>
          <p:nvSpPr>
            <p:cNvPr id="109588" name="Oval 20"/>
            <p:cNvSpPr>
              <a:spLocks noChangeArrowheads="1"/>
            </p:cNvSpPr>
            <p:nvPr/>
          </p:nvSpPr>
          <p:spPr bwMode="auto">
            <a:xfrm>
              <a:off x="163" y="447"/>
              <a:ext cx="1169" cy="603"/>
            </a:xfrm>
            <a:prstGeom prst="ellipse">
              <a:avLst/>
            </a:prstGeom>
            <a:gradFill rotWithShape="1">
              <a:gsLst>
                <a:gs pos="0">
                  <a:srgbClr val="006A4E"/>
                </a:gs>
                <a:gs pos="100000">
                  <a:schemeClr val="accent1"/>
                </a:gs>
              </a:gsLst>
              <a:lin ang="5400000" scaled="1"/>
            </a:gradFill>
            <a:ln w="9525">
              <a:noFill/>
              <a:round/>
              <a:headEnd/>
              <a:tailEnd/>
            </a:ln>
          </p:spPr>
          <p:txBody>
            <a:bodyPr anchor="ctr">
              <a:spAutoFit/>
            </a:bodyPr>
            <a:lstStyle/>
            <a:p>
              <a:pPr algn="ctr">
                <a:defRPr/>
              </a:pPr>
              <a:r>
                <a:rPr lang="zh-CN" altLang="en-US" b="1">
                  <a:solidFill>
                    <a:srgbClr val="FFFF00"/>
                  </a:solidFill>
                  <a:effectLst>
                    <a:outerShdw blurRad="38100" dist="38100" dir="2700000" algn="tl">
                      <a:srgbClr val="000000"/>
                    </a:outerShdw>
                  </a:effectLst>
                  <a:latin typeface="Arial" pitchFamily="34" charset="0"/>
                </a:rPr>
                <a:t>为什么还弄不成？ </a:t>
              </a:r>
            </a:p>
          </p:txBody>
        </p:sp>
      </p:grpSp>
      <p:sp>
        <p:nvSpPr>
          <p:cNvPr id="109589" name="AutoShape 21"/>
          <p:cNvSpPr>
            <a:spLocks noChangeArrowheads="1"/>
          </p:cNvSpPr>
          <p:nvPr/>
        </p:nvSpPr>
        <p:spPr bwMode="auto">
          <a:xfrm>
            <a:off x="1331913" y="1060450"/>
            <a:ext cx="6337300" cy="773113"/>
          </a:xfrm>
          <a:prstGeom prst="roundRect">
            <a:avLst>
              <a:gd name="adj" fmla="val 49106"/>
            </a:avLst>
          </a:prstGeom>
          <a:solidFill>
            <a:srgbClr val="FF0000"/>
          </a:solidFill>
          <a:ln w="28575" cmpd="sng">
            <a:solidFill>
              <a:schemeClr val="bg1"/>
            </a:solidFill>
            <a:round/>
            <a:headEnd/>
            <a:tailEnd/>
          </a:ln>
          <a:effectLst>
            <a:outerShdw dist="107763" dir="2700000" algn="ctr" rotWithShape="0">
              <a:schemeClr val="bg2">
                <a:alpha val="50000"/>
              </a:schemeClr>
            </a:outerShdw>
          </a:effectLst>
        </p:spPr>
        <p:txBody>
          <a:bodyPr/>
          <a:lstStyle/>
          <a:p>
            <a:pPr marL="342900" indent="-342900" algn="ctr" fontAlgn="ctr">
              <a:defRPr/>
            </a:pPr>
            <a:r>
              <a:rPr lang="zh-CN" altLang="en-US" sz="4100" b="1">
                <a:solidFill>
                  <a:srgbClr val="310704"/>
                </a:solidFill>
                <a:effectLst>
                  <a:outerShdw blurRad="38100" dist="38100" dir="2700000" algn="tl">
                    <a:srgbClr val="000000"/>
                  </a:outerShdw>
                </a:effectLst>
                <a:ea typeface="黑体" pitchFamily="49" charset="-122"/>
              </a:rPr>
              <a:t>钱学森之问</a:t>
            </a:r>
          </a:p>
        </p:txBody>
      </p:sp>
      <p:sp>
        <p:nvSpPr>
          <p:cNvPr id="109590" name="AutoShape 22"/>
          <p:cNvSpPr>
            <a:spLocks noChangeArrowheads="1"/>
          </p:cNvSpPr>
          <p:nvPr/>
        </p:nvSpPr>
        <p:spPr bwMode="auto">
          <a:xfrm>
            <a:off x="611188" y="4032250"/>
            <a:ext cx="8064500" cy="584200"/>
          </a:xfrm>
          <a:prstGeom prst="roundRect">
            <a:avLst>
              <a:gd name="adj" fmla="val 49106"/>
            </a:avLst>
          </a:prstGeom>
          <a:solidFill>
            <a:srgbClr val="993366"/>
          </a:solidFill>
          <a:ln w="28575" cmpd="sng">
            <a:solidFill>
              <a:schemeClr val="bg1"/>
            </a:solidFill>
            <a:round/>
            <a:headEnd/>
            <a:tailEnd/>
          </a:ln>
          <a:effectLst>
            <a:outerShdw dist="107763" dir="2700000" algn="ctr" rotWithShape="0">
              <a:schemeClr val="bg2">
                <a:alpha val="50000"/>
              </a:schemeClr>
            </a:outerShdw>
          </a:effectLst>
        </p:spPr>
        <p:txBody>
          <a:bodyPr wrap="none" anchor="ctr"/>
          <a:lstStyle/>
          <a:p>
            <a:pPr fontAlgn="ctr">
              <a:defRPr/>
            </a:pPr>
            <a:endParaRPr lang="en-US" sz="2400" b="1">
              <a:latin typeface="Arial" pitchFamily="34" charset="0"/>
            </a:endParaRPr>
          </a:p>
          <a:p>
            <a:pPr fontAlgn="ctr">
              <a:defRPr/>
            </a:pPr>
            <a:r>
              <a:rPr lang="zh-CN" altLang="en-US" sz="3200" b="1">
                <a:solidFill>
                  <a:srgbClr val="FFFF66"/>
                </a:solidFill>
                <a:effectLst>
                  <a:outerShdw blurRad="38100" dist="38100" dir="2700000" algn="tl">
                    <a:srgbClr val="000000"/>
                  </a:outerShdw>
                </a:effectLst>
                <a:latin typeface="黑体" pitchFamily="49" charset="-122"/>
                <a:ea typeface="黑体" pitchFamily="49" charset="-122"/>
              </a:rPr>
              <a:t>为什么我们的学校总是培养不出杰出人才</a:t>
            </a:r>
            <a:r>
              <a:rPr lang="en-US" sz="3200" b="1">
                <a:solidFill>
                  <a:srgbClr val="FFFF66"/>
                </a:solidFill>
                <a:effectLst>
                  <a:outerShdw blurRad="38100" dist="38100" dir="2700000" algn="tl">
                    <a:srgbClr val="000000"/>
                  </a:outerShdw>
                </a:effectLst>
                <a:latin typeface="黑体" pitchFamily="49" charset="-122"/>
                <a:ea typeface="黑体" pitchFamily="49" charset="-122"/>
              </a:rPr>
              <a:t>?</a:t>
            </a:r>
          </a:p>
          <a:p>
            <a:pPr>
              <a:spcBef>
                <a:spcPct val="50000"/>
              </a:spcBef>
              <a:defRPr/>
            </a:pPr>
            <a:endParaRPr lang="en-US" sz="3200" b="1">
              <a:solidFill>
                <a:srgbClr val="FFFF66"/>
              </a:solidFill>
              <a:effectLst>
                <a:outerShdw blurRad="38100" dist="38100" dir="2700000" algn="tl">
                  <a:srgbClr val="000000"/>
                </a:outerShdw>
              </a:effectLst>
              <a:latin typeface="黑体" pitchFamily="49" charset="-122"/>
              <a:ea typeface="黑体" pitchFamily="49"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up)">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wipe(up)">
                                      <p:cBhvr>
                                        <p:cTn id="12" dur="500"/>
                                        <p:tgtEl>
                                          <p:spTgt spid="3"/>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1" fill="hold" nodeType="click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wipe(up)">
                                      <p:cBhvr>
                                        <p:cTn id="17" dur="500"/>
                                        <p:tgtEl>
                                          <p:spTgt spid="4"/>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1" fill="hold" grpId="0" nodeType="clickEffect">
                                  <p:stCondLst>
                                    <p:cond delay="0"/>
                                  </p:stCondLst>
                                  <p:childTnLst>
                                    <p:set>
                                      <p:cBhvr>
                                        <p:cTn id="21" dur="1" fill="hold">
                                          <p:stCondLst>
                                            <p:cond delay="0"/>
                                          </p:stCondLst>
                                        </p:cTn>
                                        <p:tgtEl>
                                          <p:spTgt spid="109589"/>
                                        </p:tgtEl>
                                        <p:attrNameLst>
                                          <p:attrName>style.visibility</p:attrName>
                                        </p:attrNameLst>
                                      </p:cBhvr>
                                      <p:to>
                                        <p:strVal val="visible"/>
                                      </p:to>
                                    </p:set>
                                    <p:animEffect transition="in" filter="wipe(up)">
                                      <p:cBhvr>
                                        <p:cTn id="22" dur="500"/>
                                        <p:tgtEl>
                                          <p:spTgt spid="109589"/>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1" fill="hold" grpId="0" nodeType="clickEffect">
                                  <p:stCondLst>
                                    <p:cond delay="0"/>
                                  </p:stCondLst>
                                  <p:childTnLst>
                                    <p:set>
                                      <p:cBhvr>
                                        <p:cTn id="26" dur="1" fill="hold">
                                          <p:stCondLst>
                                            <p:cond delay="0"/>
                                          </p:stCondLst>
                                        </p:cTn>
                                        <p:tgtEl>
                                          <p:spTgt spid="109590"/>
                                        </p:tgtEl>
                                        <p:attrNameLst>
                                          <p:attrName>style.visibility</p:attrName>
                                        </p:attrNameLst>
                                      </p:cBhvr>
                                      <p:to>
                                        <p:strVal val="visible"/>
                                      </p:to>
                                    </p:set>
                                    <p:animEffect transition="in" filter="wipe(up)">
                                      <p:cBhvr>
                                        <p:cTn id="27" dur="500"/>
                                        <p:tgtEl>
                                          <p:spTgt spid="10959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9589" grpId="0" animBg="1" autoUpdateAnimBg="0"/>
      <p:bldP spid="109590" grpId="0" animBg="1" autoUpdateAnimBg="0"/>
    </p:bld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Rectangle 2"/>
          <p:cNvSpPr>
            <a:spLocks noGrp="1" noChangeArrowheads="1"/>
          </p:cNvSpPr>
          <p:nvPr>
            <p:ph type="title" idx="4294967295"/>
          </p:nvPr>
        </p:nvSpPr>
        <p:spPr>
          <a:xfrm>
            <a:off x="1150938" y="161925"/>
            <a:ext cx="7793037" cy="1095375"/>
          </a:xfrm>
        </p:spPr>
        <p:txBody>
          <a:bodyPr anchor="b"/>
          <a:lstStyle/>
          <a:p>
            <a:pPr eaLnBrk="1" hangingPunct="1">
              <a:defRPr/>
            </a:pPr>
            <a:r>
              <a:rPr lang="zh-CN" altLang="en-US" sz="4000" b="1" smtClean="0">
                <a:solidFill>
                  <a:srgbClr val="310704"/>
                </a:solidFill>
                <a:effectLst>
                  <a:outerShdw blurRad="38100" dist="38100" dir="2700000" algn="tl">
                    <a:srgbClr val="C0C0C0"/>
                  </a:outerShdw>
                </a:effectLst>
                <a:ea typeface="黑体" pitchFamily="49" charset="-122"/>
              </a:rPr>
              <a:t>此 类 文 章 很 多</a:t>
            </a:r>
          </a:p>
        </p:txBody>
      </p:sp>
      <p:sp>
        <p:nvSpPr>
          <p:cNvPr id="110595" name="Rectangle 3"/>
          <p:cNvSpPr>
            <a:spLocks noGrp="1" noChangeArrowheads="1"/>
          </p:cNvSpPr>
          <p:nvPr>
            <p:ph type="body" idx="4294967295"/>
          </p:nvPr>
        </p:nvSpPr>
        <p:spPr>
          <a:xfrm>
            <a:off x="1182688" y="1514475"/>
            <a:ext cx="7772400" cy="3086100"/>
          </a:xfrm>
        </p:spPr>
        <p:txBody>
          <a:bodyPr/>
          <a:lstStyle/>
          <a:p>
            <a:pPr eaLnBrk="1" hangingPunct="1">
              <a:defRPr/>
            </a:pPr>
            <a:r>
              <a:rPr lang="zh-CN" smtClean="0">
                <a:solidFill>
                  <a:srgbClr val="CC3300"/>
                </a:solidFill>
                <a:effectLst>
                  <a:outerShdw blurRad="38100" dist="38100" dir="2700000" algn="tl">
                    <a:srgbClr val="C0C0C0"/>
                  </a:outerShdw>
                </a:effectLst>
              </a:rPr>
              <a:t>中</a:t>
            </a:r>
            <a:r>
              <a:rPr lang="zh-CN" b="1" smtClean="0">
                <a:solidFill>
                  <a:srgbClr val="CC3300"/>
                </a:solidFill>
              </a:rPr>
              <a:t>国教育学刊发表了项贤明的一篇文章，刘延东专门批示给教育部，建议大家看看。</a:t>
            </a:r>
          </a:p>
          <a:p>
            <a:pPr eaLnBrk="1" hangingPunct="1">
              <a:defRPr/>
            </a:pPr>
            <a:r>
              <a:rPr lang="zh-CN" b="1" smtClean="0">
                <a:solidFill>
                  <a:srgbClr val="CC3300"/>
                </a:solidFill>
              </a:rPr>
              <a:t>我们最欢迎这样的文章。</a:t>
            </a:r>
          </a:p>
          <a:p>
            <a:pPr eaLnBrk="1" hangingPunct="1">
              <a:defRPr/>
            </a:pPr>
            <a:r>
              <a:rPr lang="zh-CN" b="1" smtClean="0">
                <a:solidFill>
                  <a:srgbClr val="CC3300"/>
                </a:solidFill>
              </a:rPr>
              <a:t>又如研究我们为什么没有自然科学诺贝尔奖获得者？</a:t>
            </a:r>
          </a:p>
        </p:txBody>
      </p:sp>
    </p:spTree>
  </p:cSld>
  <p:clrMapOvr>
    <a:masterClrMapping/>
  </p:clrMapOvr>
  <p:transition>
    <p:fade/>
  </p:transition>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8" name="Rectangle 2"/>
          <p:cNvSpPr>
            <a:spLocks noGrp="1" noChangeArrowheads="1"/>
          </p:cNvSpPr>
          <p:nvPr>
            <p:ph type="title" idx="4294967295"/>
          </p:nvPr>
        </p:nvSpPr>
        <p:spPr>
          <a:xfrm>
            <a:off x="1150938" y="161925"/>
            <a:ext cx="7793037" cy="1095375"/>
          </a:xfrm>
        </p:spPr>
        <p:txBody>
          <a:bodyPr anchor="b"/>
          <a:lstStyle/>
          <a:p>
            <a:pPr eaLnBrk="1" hangingPunct="1">
              <a:defRPr/>
            </a:pPr>
            <a:r>
              <a:rPr lang="zh-CN" sz="4000" b="1" i="1" smtClean="0">
                <a:solidFill>
                  <a:srgbClr val="310704"/>
                </a:solidFill>
                <a:effectLst>
                  <a:outerShdw blurRad="38100" dist="38100" dir="2700000" algn="tl">
                    <a:srgbClr val="C0C0C0"/>
                  </a:outerShdw>
                </a:effectLst>
                <a:ea typeface="黑体" pitchFamily="49" charset="-122"/>
              </a:rPr>
              <a:t>选择文章要点：</a:t>
            </a:r>
          </a:p>
        </p:txBody>
      </p:sp>
      <p:sp>
        <p:nvSpPr>
          <p:cNvPr id="119811" name="Rectangle 3"/>
          <p:cNvSpPr>
            <a:spLocks noGrp="1" noChangeArrowheads="1"/>
          </p:cNvSpPr>
          <p:nvPr>
            <p:ph type="body" idx="4294967295"/>
          </p:nvPr>
        </p:nvSpPr>
        <p:spPr>
          <a:xfrm>
            <a:off x="1182688" y="1514475"/>
            <a:ext cx="7772400" cy="3086100"/>
          </a:xfrm>
        </p:spPr>
        <p:txBody>
          <a:bodyPr/>
          <a:lstStyle/>
          <a:p>
            <a:pPr eaLnBrk="1" hangingPunct="1"/>
            <a:r>
              <a:rPr lang="zh-CN" b="1" i="1" smtClean="0">
                <a:solidFill>
                  <a:srgbClr val="CC3300"/>
                </a:solidFill>
              </a:rPr>
              <a:t>建立明确观点</a:t>
            </a:r>
          </a:p>
          <a:p>
            <a:pPr eaLnBrk="1" hangingPunct="1"/>
            <a:r>
              <a:rPr lang="zh-CN" b="1" i="1" smtClean="0">
                <a:solidFill>
                  <a:srgbClr val="CC3300"/>
                </a:solidFill>
              </a:rPr>
              <a:t>传递有效信息</a:t>
            </a:r>
          </a:p>
          <a:p>
            <a:pPr eaLnBrk="1" hangingPunct="1"/>
            <a:r>
              <a:rPr lang="zh-CN" b="1" i="1" smtClean="0">
                <a:solidFill>
                  <a:srgbClr val="CC3300"/>
                </a:solidFill>
              </a:rPr>
              <a:t>清晰表达思想</a:t>
            </a:r>
          </a:p>
          <a:p>
            <a:pPr eaLnBrk="1" hangingPunct="1"/>
            <a:r>
              <a:rPr lang="zh-CN" b="1" i="1" smtClean="0">
                <a:solidFill>
                  <a:srgbClr val="CC3300"/>
                </a:solidFill>
              </a:rPr>
              <a:t>艺术生成篇章</a:t>
            </a:r>
          </a:p>
        </p:txBody>
      </p:sp>
    </p:spTree>
  </p:cSld>
  <p:clrMapOvr>
    <a:masterClrMapping/>
  </p:clrMapOvr>
  <p:transition>
    <p:fade/>
  </p:transition>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2"/>
          <p:cNvSpPr>
            <a:spLocks noGrp="1" noChangeArrowheads="1"/>
          </p:cNvSpPr>
          <p:nvPr>
            <p:ph type="title" idx="4294967295"/>
          </p:nvPr>
        </p:nvSpPr>
        <p:spPr>
          <a:xfrm>
            <a:off x="1150938" y="161925"/>
            <a:ext cx="7793037" cy="1095375"/>
          </a:xfrm>
        </p:spPr>
        <p:txBody>
          <a:bodyPr anchor="b"/>
          <a:lstStyle/>
          <a:p>
            <a:pPr eaLnBrk="1" hangingPunct="1">
              <a:defRPr/>
            </a:pPr>
            <a:r>
              <a:rPr lang="zh-CN" altLang="en-US" sz="4400" b="1" smtClean="0">
                <a:solidFill>
                  <a:srgbClr val="310704"/>
                </a:solidFill>
                <a:effectLst>
                  <a:outerShdw blurRad="38100" dist="38100" dir="2700000" algn="tl">
                    <a:srgbClr val="C0C0C0"/>
                  </a:outerShdw>
                </a:effectLst>
                <a:ea typeface="黑体" pitchFamily="49" charset="-122"/>
              </a:rPr>
              <a:t>结    论</a:t>
            </a:r>
          </a:p>
        </p:txBody>
      </p:sp>
      <p:sp>
        <p:nvSpPr>
          <p:cNvPr id="120835" name="Rectangle 3"/>
          <p:cNvSpPr>
            <a:spLocks noGrp="1" noChangeArrowheads="1"/>
          </p:cNvSpPr>
          <p:nvPr>
            <p:ph type="body" idx="4294967295"/>
          </p:nvPr>
        </p:nvSpPr>
        <p:spPr>
          <a:xfrm>
            <a:off x="1182688" y="1514475"/>
            <a:ext cx="7772400" cy="3086100"/>
          </a:xfrm>
        </p:spPr>
        <p:txBody>
          <a:bodyPr/>
          <a:lstStyle/>
          <a:p>
            <a:pPr eaLnBrk="1" hangingPunct="1"/>
            <a:r>
              <a:rPr lang="zh-CN" b="1" smtClean="0">
                <a:solidFill>
                  <a:srgbClr val="CC3300"/>
                </a:solidFill>
              </a:rPr>
              <a:t>文章不是写出来的，是研究的结果。</a:t>
            </a:r>
          </a:p>
          <a:p>
            <a:pPr eaLnBrk="1" hangingPunct="1"/>
            <a:r>
              <a:rPr lang="zh-CN" b="1" smtClean="0">
                <a:solidFill>
                  <a:srgbClr val="CC3300"/>
                </a:solidFill>
              </a:rPr>
              <a:t>表达技巧是次要的。</a:t>
            </a:r>
          </a:p>
          <a:p>
            <a:pPr eaLnBrk="1" hangingPunct="1"/>
            <a:r>
              <a:rPr lang="zh-CN" b="1" smtClean="0">
                <a:solidFill>
                  <a:srgbClr val="CC3300"/>
                </a:solidFill>
              </a:rPr>
              <a:t>上不着天下不着地，正确的废话</a:t>
            </a:r>
          </a:p>
          <a:p>
            <a:pPr eaLnBrk="1" hangingPunct="1"/>
            <a:r>
              <a:rPr lang="zh-CN" b="1" smtClean="0">
                <a:solidFill>
                  <a:srgbClr val="CC3300"/>
                </a:solidFill>
              </a:rPr>
              <a:t>范围性质的题目不行，标题尽可能是判断句</a:t>
            </a:r>
          </a:p>
        </p:txBody>
      </p:sp>
    </p:spTree>
  </p:cSld>
  <p:clrMapOvr>
    <a:masterClrMapping/>
  </p:clrMapOvr>
  <p:transition>
    <p:fade/>
  </p:transition>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6" name="Rectangle 2"/>
          <p:cNvSpPr>
            <a:spLocks noGrp="1" noChangeArrowheads="1"/>
          </p:cNvSpPr>
          <p:nvPr>
            <p:ph type="title" idx="4294967295"/>
          </p:nvPr>
        </p:nvSpPr>
        <p:spPr>
          <a:xfrm>
            <a:off x="1150938" y="161925"/>
            <a:ext cx="7793037" cy="1095375"/>
          </a:xfrm>
        </p:spPr>
        <p:txBody>
          <a:bodyPr anchor="b"/>
          <a:lstStyle/>
          <a:p>
            <a:pPr eaLnBrk="1" hangingPunct="1">
              <a:defRPr/>
            </a:pPr>
            <a:r>
              <a:rPr lang="zh-CN" sz="4000" b="1" smtClean="0">
                <a:solidFill>
                  <a:srgbClr val="CC3300"/>
                </a:solidFill>
                <a:effectLst>
                  <a:outerShdw blurRad="38100" dist="38100" dir="2700000" algn="tl">
                    <a:srgbClr val="C0C0C0"/>
                  </a:outerShdw>
                </a:effectLst>
                <a:ea typeface="黑体" pitchFamily="49" charset="-122"/>
              </a:rPr>
              <a:t>研究的最高境界？</a:t>
            </a:r>
          </a:p>
        </p:txBody>
      </p:sp>
      <p:sp>
        <p:nvSpPr>
          <p:cNvPr id="121859" name="Rectangle 3"/>
          <p:cNvSpPr>
            <a:spLocks noGrp="1" noChangeArrowheads="1"/>
          </p:cNvSpPr>
          <p:nvPr>
            <p:ph type="body" idx="4294967295"/>
          </p:nvPr>
        </p:nvSpPr>
        <p:spPr>
          <a:xfrm>
            <a:off x="1182688" y="1514475"/>
            <a:ext cx="7772400" cy="3086100"/>
          </a:xfrm>
        </p:spPr>
        <p:txBody>
          <a:bodyPr/>
          <a:lstStyle/>
          <a:p>
            <a:pPr eaLnBrk="1" hangingPunct="1"/>
            <a:r>
              <a:rPr lang="zh-CN" b="1" smtClean="0">
                <a:solidFill>
                  <a:schemeClr val="tx1"/>
                </a:solidFill>
              </a:rPr>
              <a:t>人已经离开江湖，江湖还在传说你。</a:t>
            </a:r>
          </a:p>
          <a:p>
            <a:pPr eaLnBrk="1" hangingPunct="1"/>
            <a:r>
              <a:rPr lang="zh-CN" b="1" smtClean="0">
                <a:solidFill>
                  <a:schemeClr val="tx1"/>
                </a:solidFill>
              </a:rPr>
              <a:t>这也是游走江湖的最高境界！</a:t>
            </a:r>
          </a:p>
        </p:txBody>
      </p:sp>
    </p:spTree>
  </p:cSld>
  <p:clrMapOvr>
    <a:masterClrMapping/>
  </p:clrMapOvr>
  <p:transition>
    <p:fade/>
  </p:transition>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6" name="Rectangle 2"/>
          <p:cNvSpPr>
            <a:spLocks noGrp="1" noChangeArrowheads="1"/>
          </p:cNvSpPr>
          <p:nvPr>
            <p:ph type="title" idx="4294967295"/>
          </p:nvPr>
        </p:nvSpPr>
        <p:spPr>
          <a:xfrm>
            <a:off x="1150938" y="161925"/>
            <a:ext cx="7793037" cy="552450"/>
          </a:xfrm>
        </p:spPr>
        <p:txBody>
          <a:bodyPr anchor="b"/>
          <a:lstStyle/>
          <a:p>
            <a:pPr eaLnBrk="1" hangingPunct="1"/>
            <a:r>
              <a:rPr lang="zh-CN" altLang="en-US" dirty="0" smtClean="0">
                <a:latin typeface="华文琥珀" pitchFamily="2" charset="-122"/>
                <a:ea typeface="华文琥珀" pitchFamily="2" charset="-122"/>
              </a:rPr>
              <a:t>研究？</a:t>
            </a:r>
            <a:endParaRPr lang="zh-CN" altLang="zh-CN" dirty="0" smtClean="0">
              <a:latin typeface="华文琥珀" pitchFamily="2" charset="-122"/>
              <a:ea typeface="华文琥珀" pitchFamily="2" charset="-122"/>
            </a:endParaRPr>
          </a:p>
        </p:txBody>
      </p:sp>
      <p:sp>
        <p:nvSpPr>
          <p:cNvPr id="115715" name="Rectangle 3"/>
          <p:cNvSpPr>
            <a:spLocks noGrp="1" noChangeArrowheads="1"/>
          </p:cNvSpPr>
          <p:nvPr>
            <p:ph type="body" idx="4294967295"/>
          </p:nvPr>
        </p:nvSpPr>
        <p:spPr>
          <a:xfrm>
            <a:off x="1182688" y="1514475"/>
            <a:ext cx="7772400" cy="3086100"/>
          </a:xfrm>
        </p:spPr>
        <p:txBody>
          <a:bodyPr/>
          <a:lstStyle/>
          <a:p>
            <a:pPr eaLnBrk="1" hangingPunct="1">
              <a:defRPr/>
            </a:pPr>
            <a:r>
              <a:rPr lang="zh-CN" altLang="en-US" sz="3200" b="1" smtClean="0">
                <a:solidFill>
                  <a:srgbClr val="CC3300"/>
                </a:solidFill>
                <a:effectLst>
                  <a:outerShdw blurRad="38100" dist="38100" dir="2700000" algn="tl">
                    <a:srgbClr val="C0C0C0"/>
                  </a:outerShdw>
                </a:effectLst>
                <a:ea typeface="黑体" pitchFamily="49" charset="-122"/>
              </a:rPr>
              <a:t>只有思想是浪漫的；</a:t>
            </a:r>
          </a:p>
          <a:p>
            <a:pPr eaLnBrk="1" hangingPunct="1">
              <a:defRPr/>
            </a:pPr>
            <a:r>
              <a:rPr lang="zh-CN" altLang="en-US" sz="3200" b="1" smtClean="0">
                <a:solidFill>
                  <a:srgbClr val="CC3300"/>
                </a:solidFill>
                <a:effectLst>
                  <a:outerShdw blurRad="38100" dist="38100" dir="2700000" algn="tl">
                    <a:srgbClr val="C0C0C0"/>
                  </a:outerShdw>
                </a:effectLst>
                <a:ea typeface="黑体" pitchFamily="49" charset="-122"/>
              </a:rPr>
              <a:t>缺少思想的实践是蛮干的；</a:t>
            </a:r>
          </a:p>
          <a:p>
            <a:pPr eaLnBrk="1" hangingPunct="1">
              <a:defRPr/>
            </a:pPr>
            <a:r>
              <a:rPr lang="zh-CN" altLang="en-US" sz="3200" b="1" smtClean="0">
                <a:solidFill>
                  <a:srgbClr val="CC3300"/>
                </a:solidFill>
                <a:effectLst>
                  <a:outerShdw blurRad="38100" dist="38100" dir="2700000" algn="tl">
                    <a:srgbClr val="C0C0C0"/>
                  </a:outerShdw>
                </a:effectLst>
                <a:ea typeface="黑体" pitchFamily="49" charset="-122"/>
              </a:rPr>
              <a:t>思想＋实践﹦灿烂的！</a:t>
            </a:r>
          </a:p>
          <a:p>
            <a:pPr eaLnBrk="1" hangingPunct="1">
              <a:defRPr/>
            </a:pPr>
            <a:endParaRPr lang="en-US" sz="3200" b="1" smtClean="0">
              <a:solidFill>
                <a:srgbClr val="CC3300"/>
              </a:solidFill>
              <a:effectLst>
                <a:outerShdw blurRad="38100" dist="38100" dir="2700000" algn="tl">
                  <a:srgbClr val="C0C0C0"/>
                </a:outerShdw>
              </a:effectLst>
              <a:ea typeface="黑体" pitchFamily="49" charset="-122"/>
            </a:endParaRPr>
          </a:p>
        </p:txBody>
      </p:sp>
    </p:spTree>
  </p:cSld>
  <p:clrMapOvr>
    <a:masterClrMapping/>
  </p:clrMapOvr>
  <p:transition>
    <p:fade/>
  </p:transition>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8" name="Rectangle 2"/>
          <p:cNvSpPr>
            <a:spLocks noGrp="1" noRot="1" noChangeArrowheads="1"/>
          </p:cNvSpPr>
          <p:nvPr>
            <p:ph type="title" idx="4294967295"/>
          </p:nvPr>
        </p:nvSpPr>
        <p:spPr>
          <a:xfrm>
            <a:off x="1150938" y="161925"/>
            <a:ext cx="7793037" cy="1095375"/>
          </a:xfrm>
        </p:spPr>
        <p:txBody>
          <a:bodyPr/>
          <a:lstStyle/>
          <a:p>
            <a:pPr eaLnBrk="1" hangingPunct="1">
              <a:defRPr/>
            </a:pPr>
            <a:r>
              <a:rPr lang="zh-CN" sz="4400" smtClean="0">
                <a:solidFill>
                  <a:srgbClr val="FFFF00"/>
                </a:solidFill>
                <a:effectLst>
                  <a:outerShdw blurRad="38100" dist="38100" dir="2700000" algn="tl">
                    <a:srgbClr val="C0C0C0"/>
                  </a:outerShdw>
                </a:effectLst>
                <a:ea typeface="黑体" pitchFamily="49" charset="-122"/>
              </a:rPr>
              <a:t>人生两件事</a:t>
            </a:r>
          </a:p>
        </p:txBody>
      </p:sp>
      <p:sp>
        <p:nvSpPr>
          <p:cNvPr id="124931" name="Rectangle 3"/>
          <p:cNvSpPr>
            <a:spLocks noGrp="1" noRot="1" noChangeArrowheads="1"/>
          </p:cNvSpPr>
          <p:nvPr>
            <p:ph type="body" idx="4294967295"/>
          </p:nvPr>
        </p:nvSpPr>
        <p:spPr>
          <a:xfrm>
            <a:off x="2046288" y="844550"/>
            <a:ext cx="8001000" cy="3619500"/>
          </a:xfrm>
        </p:spPr>
        <p:txBody>
          <a:bodyPr/>
          <a:lstStyle/>
          <a:p>
            <a:pPr eaLnBrk="1" hangingPunct="1">
              <a:lnSpc>
                <a:spcPct val="130000"/>
              </a:lnSpc>
            </a:pPr>
            <a:endParaRPr lang="en-US" altLang="zh-CN" sz="2000" smtClean="0"/>
          </a:p>
          <a:p>
            <a:pPr eaLnBrk="1" hangingPunct="1">
              <a:lnSpc>
                <a:spcPct val="130000"/>
              </a:lnSpc>
            </a:pPr>
            <a:endParaRPr lang="en-US" altLang="zh-CN" sz="2000" smtClean="0"/>
          </a:p>
          <a:p>
            <a:pPr eaLnBrk="1" hangingPunct="1">
              <a:lnSpc>
                <a:spcPct val="130000"/>
              </a:lnSpc>
            </a:pPr>
            <a:r>
              <a:rPr lang="zh-CN" altLang="en-US" sz="2000" b="1" smtClean="0">
                <a:solidFill>
                  <a:srgbClr val="FF0000"/>
                </a:solidFill>
                <a:latin typeface="黑体" pitchFamily="49" charset="-122"/>
                <a:ea typeface="黑体" pitchFamily="49" charset="-122"/>
              </a:rPr>
              <a:t>人的一生有两项活动：</a:t>
            </a:r>
          </a:p>
          <a:p>
            <a:pPr lvl="1" eaLnBrk="1" hangingPunct="1">
              <a:lnSpc>
                <a:spcPct val="130000"/>
              </a:lnSpc>
              <a:buFontTx/>
              <a:buNone/>
            </a:pPr>
            <a:r>
              <a:rPr lang="zh-CN" altLang="en-US" sz="2200" b="1" smtClean="0">
                <a:solidFill>
                  <a:srgbClr val="FF0000"/>
                </a:solidFill>
                <a:latin typeface="黑体" pitchFamily="49" charset="-122"/>
                <a:ea typeface="黑体" pitchFamily="49" charset="-122"/>
              </a:rPr>
              <a:t>       </a:t>
            </a:r>
            <a:r>
              <a:rPr lang="zh-CN" altLang="en-US" sz="3000" b="1" smtClean="0">
                <a:solidFill>
                  <a:srgbClr val="FF0000"/>
                </a:solidFill>
                <a:latin typeface="黑体" pitchFamily="49" charset="-122"/>
                <a:ea typeface="黑体" pitchFamily="49" charset="-122"/>
              </a:rPr>
              <a:t>改造主观世界</a:t>
            </a:r>
            <a:r>
              <a:rPr lang="en-US" altLang="zh-CN" sz="3000" b="1" smtClean="0">
                <a:solidFill>
                  <a:srgbClr val="FF0000"/>
                </a:solidFill>
                <a:latin typeface="黑体" pitchFamily="49" charset="-122"/>
                <a:ea typeface="黑体" pitchFamily="49" charset="-122"/>
              </a:rPr>
              <a:t>-------</a:t>
            </a:r>
            <a:r>
              <a:rPr lang="zh-CN" altLang="en-US" sz="3000" b="1" smtClean="0">
                <a:solidFill>
                  <a:srgbClr val="FF0000"/>
                </a:solidFill>
                <a:latin typeface="黑体" pitchFamily="49" charset="-122"/>
                <a:ea typeface="黑体" pitchFamily="49" charset="-122"/>
              </a:rPr>
              <a:t>学习</a:t>
            </a:r>
          </a:p>
          <a:p>
            <a:pPr lvl="1" eaLnBrk="1" hangingPunct="1">
              <a:lnSpc>
                <a:spcPct val="130000"/>
              </a:lnSpc>
              <a:buFontTx/>
              <a:buNone/>
            </a:pPr>
            <a:r>
              <a:rPr lang="zh-CN" altLang="en-US" sz="3000" b="1" smtClean="0">
                <a:solidFill>
                  <a:srgbClr val="FF0000"/>
                </a:solidFill>
                <a:latin typeface="黑体" pitchFamily="49" charset="-122"/>
                <a:ea typeface="黑体" pitchFamily="49" charset="-122"/>
              </a:rPr>
              <a:t>      改造客观世界</a:t>
            </a:r>
            <a:r>
              <a:rPr lang="en-US" altLang="zh-CN" sz="3000" b="1" smtClean="0">
                <a:solidFill>
                  <a:srgbClr val="FF0000"/>
                </a:solidFill>
                <a:latin typeface="黑体" pitchFamily="49" charset="-122"/>
                <a:ea typeface="黑体" pitchFamily="49" charset="-122"/>
              </a:rPr>
              <a:t>-------</a:t>
            </a:r>
            <a:r>
              <a:rPr lang="zh-CN" altLang="en-US" sz="3000" b="1" smtClean="0">
                <a:solidFill>
                  <a:srgbClr val="FF0000"/>
                </a:solidFill>
                <a:latin typeface="黑体" pitchFamily="49" charset="-122"/>
                <a:ea typeface="黑体" pitchFamily="49" charset="-122"/>
              </a:rPr>
              <a:t>工作</a:t>
            </a:r>
          </a:p>
          <a:p>
            <a:pPr lvl="1" eaLnBrk="1" hangingPunct="1">
              <a:lnSpc>
                <a:spcPct val="130000"/>
              </a:lnSpc>
              <a:buFontTx/>
              <a:buNone/>
            </a:pPr>
            <a:r>
              <a:rPr lang="zh-CN" altLang="en-US" sz="3000" b="1" smtClean="0">
                <a:solidFill>
                  <a:srgbClr val="FF0000"/>
                </a:solidFill>
                <a:latin typeface="黑体" pitchFamily="49" charset="-122"/>
                <a:ea typeface="黑体" pitchFamily="49" charset="-122"/>
              </a:rPr>
              <a:t>你永远不能休息，否则你将永远“休息”。</a:t>
            </a:r>
          </a:p>
          <a:p>
            <a:pPr lvl="1" eaLnBrk="1" hangingPunct="1">
              <a:lnSpc>
                <a:spcPct val="130000"/>
              </a:lnSpc>
              <a:buFontTx/>
              <a:buNone/>
            </a:pPr>
            <a:endParaRPr lang="zh-CN" altLang="en-US" sz="2200" b="1" smtClean="0">
              <a:solidFill>
                <a:srgbClr val="FF0000"/>
              </a:solidFill>
              <a:latin typeface="黑体" pitchFamily="49" charset="-122"/>
              <a:ea typeface="黑体" pitchFamily="49" charset="-122"/>
            </a:endParaRPr>
          </a:p>
          <a:p>
            <a:pPr lvl="1" eaLnBrk="1" hangingPunct="1">
              <a:lnSpc>
                <a:spcPct val="130000"/>
              </a:lnSpc>
              <a:buFontTx/>
              <a:buNone/>
            </a:pPr>
            <a:endParaRPr lang="en-US" altLang="zh-CN" sz="2200" b="1" smtClean="0">
              <a:solidFill>
                <a:srgbClr val="FF0000"/>
              </a:solidFill>
              <a:latin typeface="黑体" pitchFamily="49" charset="-122"/>
              <a:ea typeface="黑体" pitchFamily="49" charset="-122"/>
            </a:endParaRPr>
          </a:p>
        </p:txBody>
      </p:sp>
      <p:pic>
        <p:nvPicPr>
          <p:cNvPr id="124932" name="Picture 4" descr="39"/>
          <p:cNvPicPr>
            <a:picLocks noChangeAspect="1" noChangeArrowheads="1"/>
          </p:cNvPicPr>
          <p:nvPr/>
        </p:nvPicPr>
        <p:blipFill>
          <a:blip r:embed="rId2"/>
          <a:srcRect/>
          <a:stretch>
            <a:fillRect/>
          </a:stretch>
        </p:blipFill>
        <p:spPr bwMode="auto">
          <a:xfrm>
            <a:off x="7283450" y="2895600"/>
            <a:ext cx="1741488" cy="2193925"/>
          </a:xfrm>
          <a:prstGeom prst="rect">
            <a:avLst/>
          </a:prstGeom>
          <a:noFill/>
          <a:ln w="9525">
            <a:noFill/>
            <a:miter lim="800000"/>
            <a:headEnd/>
            <a:tailEnd/>
          </a:ln>
        </p:spPr>
      </p:pic>
      <p:pic>
        <p:nvPicPr>
          <p:cNvPr id="124933" name="Picture 5" descr="47"/>
          <p:cNvPicPr>
            <a:picLocks noChangeAspect="1" noChangeArrowheads="1"/>
          </p:cNvPicPr>
          <p:nvPr/>
        </p:nvPicPr>
        <p:blipFill>
          <a:blip r:embed="rId3"/>
          <a:srcRect/>
          <a:stretch>
            <a:fillRect/>
          </a:stretch>
        </p:blipFill>
        <p:spPr bwMode="auto">
          <a:xfrm>
            <a:off x="0" y="898525"/>
            <a:ext cx="2165350" cy="2320925"/>
          </a:xfrm>
          <a:prstGeom prst="rect">
            <a:avLst/>
          </a:prstGeom>
          <a:noFill/>
          <a:ln w="9525">
            <a:noFill/>
            <a:miter lim="800000"/>
            <a:headEnd/>
            <a:tailEnd/>
          </a:ln>
        </p:spPr>
      </p:pic>
    </p:spTree>
  </p:cSld>
  <p:clrMapOvr>
    <a:masterClrMapping/>
  </p:clrMapOvr>
  <p:transition>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2"/>
          <p:cNvSpPr>
            <a:spLocks noGrp="1" noChangeArrowheads="1"/>
          </p:cNvSpPr>
          <p:nvPr>
            <p:ph type="title" idx="4294967295"/>
          </p:nvPr>
        </p:nvSpPr>
        <p:spPr>
          <a:xfrm>
            <a:off x="1044575" y="152400"/>
            <a:ext cx="7791450" cy="1095375"/>
          </a:xfrm>
        </p:spPr>
        <p:txBody>
          <a:bodyPr anchor="b"/>
          <a:lstStyle/>
          <a:p>
            <a:pPr eaLnBrk="1" hangingPunct="1">
              <a:defRPr/>
            </a:pPr>
            <a:r>
              <a:rPr lang="zh-CN" sz="4000" b="1" smtClean="0">
                <a:solidFill>
                  <a:srgbClr val="CC3300"/>
                </a:solidFill>
                <a:effectLst>
                  <a:outerShdw blurRad="38100" dist="38100" dir="2700000" algn="tl">
                    <a:srgbClr val="C0C0C0"/>
                  </a:outerShdw>
                </a:effectLst>
                <a:ea typeface="黑体" pitchFamily="49" charset="-122"/>
              </a:rPr>
              <a:t>教育学科有多少核心期刊</a:t>
            </a:r>
          </a:p>
        </p:txBody>
      </p:sp>
      <p:sp>
        <p:nvSpPr>
          <p:cNvPr id="63491" name="Rectangle 3"/>
          <p:cNvSpPr>
            <a:spLocks noGrp="1" noChangeArrowheads="1"/>
          </p:cNvSpPr>
          <p:nvPr>
            <p:ph type="body" idx="4294967295"/>
          </p:nvPr>
        </p:nvSpPr>
        <p:spPr>
          <a:xfrm>
            <a:off x="1182688" y="1514475"/>
            <a:ext cx="7772400" cy="3086100"/>
          </a:xfrm>
        </p:spPr>
        <p:txBody>
          <a:bodyPr/>
          <a:lstStyle/>
          <a:p>
            <a:pPr eaLnBrk="1" hangingPunct="1"/>
            <a:r>
              <a:rPr lang="zh-CN" altLang="en-US" b="1" smtClean="0">
                <a:solidFill>
                  <a:schemeClr val="tx1"/>
                </a:solidFill>
                <a:latin typeface="黑体" pitchFamily="49" charset="-122"/>
                <a:ea typeface="黑体" pitchFamily="49" charset="-122"/>
              </a:rPr>
              <a:t>教育类期刊</a:t>
            </a:r>
            <a:r>
              <a:rPr lang="en-US" altLang="zh-CN" b="1" smtClean="0">
                <a:solidFill>
                  <a:schemeClr val="tx1"/>
                </a:solidFill>
                <a:latin typeface="黑体" pitchFamily="49" charset="-122"/>
                <a:ea typeface="黑体" pitchFamily="49" charset="-122"/>
              </a:rPr>
              <a:t>600-2000</a:t>
            </a:r>
          </a:p>
          <a:p>
            <a:pPr eaLnBrk="1" hangingPunct="1"/>
            <a:r>
              <a:rPr lang="zh-CN" altLang="en-US" b="1" smtClean="0">
                <a:solidFill>
                  <a:schemeClr val="tx1"/>
                </a:solidFill>
                <a:latin typeface="黑体" pitchFamily="49" charset="-122"/>
                <a:ea typeface="黑体" pitchFamily="49" charset="-122"/>
              </a:rPr>
              <a:t>全国中文核心期刊</a:t>
            </a:r>
            <a:r>
              <a:rPr lang="en-US" altLang="zh-CN" b="1" smtClean="0">
                <a:solidFill>
                  <a:schemeClr val="tx1"/>
                </a:solidFill>
                <a:latin typeface="黑体" pitchFamily="49" charset="-122"/>
                <a:ea typeface="黑体" pitchFamily="49" charset="-122"/>
              </a:rPr>
              <a:t>87</a:t>
            </a:r>
            <a:r>
              <a:rPr lang="zh-CN" altLang="en-US" b="1" smtClean="0">
                <a:solidFill>
                  <a:schemeClr val="tx1"/>
                </a:solidFill>
                <a:latin typeface="黑体" pitchFamily="49" charset="-122"/>
                <a:ea typeface="黑体" pitchFamily="49" charset="-122"/>
              </a:rPr>
              <a:t>种（北京大学）</a:t>
            </a:r>
          </a:p>
          <a:p>
            <a:pPr eaLnBrk="1" hangingPunct="1"/>
            <a:r>
              <a:rPr lang="en-US" altLang="zh-CN" b="1" smtClean="0">
                <a:solidFill>
                  <a:schemeClr val="tx1"/>
                </a:solidFill>
                <a:latin typeface="黑体" pitchFamily="49" charset="-122"/>
                <a:ea typeface="黑体" pitchFamily="49" charset="-122"/>
              </a:rPr>
              <a:t>CSSCI</a:t>
            </a:r>
            <a:r>
              <a:rPr lang="zh-CN" altLang="en-US" b="1" smtClean="0">
                <a:solidFill>
                  <a:schemeClr val="tx1"/>
                </a:solidFill>
                <a:latin typeface="黑体" pitchFamily="49" charset="-122"/>
                <a:ea typeface="黑体" pitchFamily="49" charset="-122"/>
              </a:rPr>
              <a:t>来源期刊</a:t>
            </a:r>
            <a:r>
              <a:rPr lang="en-US" altLang="zh-CN" b="1" smtClean="0">
                <a:solidFill>
                  <a:schemeClr val="tx1"/>
                </a:solidFill>
                <a:latin typeface="黑体" pitchFamily="49" charset="-122"/>
                <a:ea typeface="黑体" pitchFamily="49" charset="-122"/>
              </a:rPr>
              <a:t>36</a:t>
            </a:r>
            <a:r>
              <a:rPr lang="zh-CN" altLang="en-US" b="1" smtClean="0">
                <a:solidFill>
                  <a:schemeClr val="tx1"/>
                </a:solidFill>
                <a:latin typeface="黑体" pitchFamily="49" charset="-122"/>
                <a:ea typeface="黑体" pitchFamily="49" charset="-122"/>
              </a:rPr>
              <a:t>种（南京大学</a:t>
            </a:r>
            <a:r>
              <a:rPr lang="en-US" altLang="zh-CN" b="1" smtClean="0">
                <a:solidFill>
                  <a:schemeClr val="tx1"/>
                </a:solidFill>
                <a:latin typeface="黑体" pitchFamily="49" charset="-122"/>
                <a:ea typeface="黑体" pitchFamily="49" charset="-122"/>
              </a:rPr>
              <a:t>)</a:t>
            </a:r>
          </a:p>
          <a:p>
            <a:pPr eaLnBrk="1" hangingPunct="1"/>
            <a:r>
              <a:rPr lang="zh-CN" altLang="en-US" b="1" smtClean="0">
                <a:solidFill>
                  <a:schemeClr val="tx1"/>
                </a:solidFill>
                <a:latin typeface="黑体" pitchFamily="49" charset="-122"/>
                <a:ea typeface="黑体" pitchFamily="49" charset="-122"/>
              </a:rPr>
              <a:t>中国人文社会科学核心期刊</a:t>
            </a:r>
            <a:r>
              <a:rPr lang="en-US" altLang="zh-CN" b="1" smtClean="0">
                <a:solidFill>
                  <a:schemeClr val="tx1"/>
                </a:solidFill>
                <a:latin typeface="黑体" pitchFamily="49" charset="-122"/>
                <a:ea typeface="黑体" pitchFamily="49" charset="-122"/>
              </a:rPr>
              <a:t>24</a:t>
            </a:r>
            <a:r>
              <a:rPr lang="zh-CN" altLang="en-US" b="1" smtClean="0">
                <a:solidFill>
                  <a:schemeClr val="tx1"/>
                </a:solidFill>
                <a:latin typeface="黑体" pitchFamily="49" charset="-122"/>
                <a:ea typeface="黑体" pitchFamily="49" charset="-122"/>
              </a:rPr>
              <a:t>种（中国社会科学研究</a:t>
            </a:r>
          </a:p>
          <a:p>
            <a:pPr eaLnBrk="1" hangingPunct="1"/>
            <a:r>
              <a:rPr lang="zh-CN" altLang="en-US" b="1" smtClean="0">
                <a:solidFill>
                  <a:schemeClr val="tx1"/>
                </a:solidFill>
                <a:latin typeface="黑体" pitchFamily="49" charset="-122"/>
                <a:ea typeface="黑体" pitchFamily="49" charset="-122"/>
              </a:rPr>
              <a:t>今天重点是讲我的卷首语：</a:t>
            </a:r>
          </a:p>
        </p:txBody>
      </p:sp>
    </p:spTree>
  </p:cSld>
  <p:clrMapOvr>
    <a:masterClrMapping/>
  </p:clrMapOvr>
  <p:transition>
    <p:fade/>
  </p:transition>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954" name="Rectangle 2"/>
          <p:cNvSpPr>
            <a:spLocks noGrp="1" noChangeArrowheads="1"/>
          </p:cNvSpPr>
          <p:nvPr>
            <p:ph type="title" idx="4294967295"/>
          </p:nvPr>
        </p:nvSpPr>
        <p:spPr>
          <a:xfrm>
            <a:off x="1187450" y="195263"/>
            <a:ext cx="7793038" cy="1095375"/>
          </a:xfrm>
        </p:spPr>
        <p:txBody>
          <a:bodyPr anchor="b"/>
          <a:lstStyle/>
          <a:p>
            <a:pPr eaLnBrk="1" hangingPunct="1"/>
            <a:endParaRPr lang="zh-CN" altLang="zh-CN" dirty="0" smtClean="0"/>
          </a:p>
        </p:txBody>
      </p:sp>
      <p:sp>
        <p:nvSpPr>
          <p:cNvPr id="117763" name="Rectangle 3"/>
          <p:cNvSpPr>
            <a:spLocks noGrp="1" noChangeArrowheads="1"/>
          </p:cNvSpPr>
          <p:nvPr>
            <p:ph type="body" idx="4294967295"/>
          </p:nvPr>
        </p:nvSpPr>
        <p:spPr>
          <a:xfrm>
            <a:off x="1182688" y="1514475"/>
            <a:ext cx="7772400" cy="3086100"/>
          </a:xfrm>
        </p:spPr>
        <p:txBody>
          <a:bodyPr/>
          <a:lstStyle/>
          <a:p>
            <a:pPr eaLnBrk="1" hangingPunct="1">
              <a:defRPr/>
            </a:pPr>
            <a:r>
              <a:rPr lang="zh-CN" sz="6600" b="1" i="1" smtClean="0">
                <a:solidFill>
                  <a:srgbClr val="FFFF00"/>
                </a:solidFill>
                <a:effectLst>
                  <a:outerShdw blurRad="38100" dist="38100" dir="2700000" algn="tl">
                    <a:srgbClr val="C0C0C0"/>
                  </a:outerShdw>
                </a:effectLst>
                <a:ea typeface="华文琥珀" pitchFamily="2" charset="-122"/>
              </a:rPr>
              <a:t>谢谢！</a:t>
            </a:r>
          </a:p>
          <a:p>
            <a:pPr eaLnBrk="1" hangingPunct="1">
              <a:defRPr/>
            </a:pPr>
            <a:r>
              <a:rPr lang="zh-CN" sz="6600" b="1" i="1" smtClean="0">
                <a:solidFill>
                  <a:srgbClr val="FFFF00"/>
                </a:solidFill>
                <a:effectLst>
                  <a:outerShdw blurRad="38100" dist="38100" dir="2700000" algn="tl">
                    <a:srgbClr val="C0C0C0"/>
                  </a:outerShdw>
                </a:effectLst>
                <a:ea typeface="华文琥珀" pitchFamily="2" charset="-122"/>
              </a:rPr>
              <a:t>欢迎来稿！</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ChangeArrowheads="1"/>
          </p:cNvSpPr>
          <p:nvPr>
            <p:ph type="title" idx="4294967295"/>
          </p:nvPr>
        </p:nvSpPr>
        <p:spPr>
          <a:xfrm>
            <a:off x="1150938" y="161925"/>
            <a:ext cx="7793037" cy="1095375"/>
          </a:xfrm>
        </p:spPr>
        <p:txBody>
          <a:bodyPr anchor="b"/>
          <a:lstStyle/>
          <a:p>
            <a:pPr eaLnBrk="1" hangingPunct="1">
              <a:defRPr/>
            </a:pPr>
            <a:r>
              <a:rPr lang="en-US" sz="4000" b="1" smtClean="0">
                <a:solidFill>
                  <a:srgbClr val="310704"/>
                </a:solidFill>
                <a:effectLst>
                  <a:outerShdw blurRad="38100" dist="38100" dir="2700000" algn="tl">
                    <a:srgbClr val="C0C0C0"/>
                  </a:outerShdw>
                </a:effectLst>
                <a:latin typeface="黑体" pitchFamily="49" charset="-122"/>
                <a:ea typeface="黑体" pitchFamily="49" charset="-122"/>
              </a:rPr>
              <a:t>“</a:t>
            </a:r>
            <a:r>
              <a:rPr lang="zh-CN" altLang="en-US" sz="4000" b="1" smtClean="0">
                <a:solidFill>
                  <a:srgbClr val="310704"/>
                </a:solidFill>
                <a:effectLst>
                  <a:outerShdw blurRad="38100" dist="38100" dir="2700000" algn="tl">
                    <a:srgbClr val="C0C0C0"/>
                  </a:outerShdw>
                </a:effectLst>
                <a:latin typeface="黑体" pitchFamily="49" charset="-122"/>
                <a:ea typeface="黑体" pitchFamily="49" charset="-122"/>
              </a:rPr>
              <a:t>接地气”也要落到实处</a:t>
            </a:r>
          </a:p>
        </p:txBody>
      </p:sp>
      <p:sp>
        <p:nvSpPr>
          <p:cNvPr id="62467" name="Rectangle 3"/>
          <p:cNvSpPr>
            <a:spLocks noGrp="1" noChangeArrowheads="1"/>
          </p:cNvSpPr>
          <p:nvPr>
            <p:ph type="body" idx="4294967295"/>
          </p:nvPr>
        </p:nvSpPr>
        <p:spPr>
          <a:xfrm>
            <a:off x="1182688" y="1514475"/>
            <a:ext cx="7772400" cy="3086100"/>
          </a:xfrm>
        </p:spPr>
        <p:txBody>
          <a:bodyPr/>
          <a:lstStyle/>
          <a:p>
            <a:pPr eaLnBrk="1" hangingPunct="1"/>
            <a:r>
              <a:rPr lang="zh-CN" altLang="en-US" b="1" smtClean="0">
                <a:solidFill>
                  <a:srgbClr val="CC3300"/>
                </a:solidFill>
                <a:latin typeface="黑体" pitchFamily="49" charset="-122"/>
                <a:ea typeface="黑体" pitchFamily="49" charset="-122"/>
              </a:rPr>
              <a:t>不良学风的存在，危害极大。从小处说害人、害己，往大处说，害工作、害民族、害国家。不破除学风顽疾，就难以推出理论探讨与普及的精品力作，就难以实现党和国家的教育方针、政策的真正“落地”。接“地气”将是我们今后努力的方向。</a:t>
            </a:r>
          </a:p>
          <a:p>
            <a:pPr eaLnBrk="1" hangingPunct="1">
              <a:buFontTx/>
              <a:buNone/>
            </a:pPr>
            <a:endParaRPr lang="en-US" altLang="zh-CN" b="1" smtClean="0">
              <a:solidFill>
                <a:srgbClr val="CC3300"/>
              </a:solidFill>
              <a:latin typeface="黑体" pitchFamily="49" charset="-122"/>
              <a:ea typeface="黑体" pitchFamily="49" charset="-122"/>
            </a:endParaRPr>
          </a:p>
        </p:txBody>
      </p:sp>
    </p:spTree>
  </p:cSld>
  <p:clrMapOvr>
    <a:masterClrMapping/>
  </p:clrMapOvr>
  <p:transition>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2"/>
          <p:cNvSpPr>
            <a:spLocks noGrp="1" noChangeArrowheads="1"/>
          </p:cNvSpPr>
          <p:nvPr>
            <p:ph type="title" idx="4294967295"/>
          </p:nvPr>
        </p:nvSpPr>
        <p:spPr>
          <a:xfrm>
            <a:off x="1150938" y="161925"/>
            <a:ext cx="7793037" cy="1095375"/>
          </a:xfrm>
        </p:spPr>
        <p:txBody>
          <a:bodyPr anchor="b"/>
          <a:lstStyle/>
          <a:p>
            <a:pPr eaLnBrk="1" hangingPunct="1">
              <a:defRPr/>
            </a:pPr>
            <a:r>
              <a:rPr lang="zh-CN" sz="4000" b="1" smtClean="0">
                <a:solidFill>
                  <a:srgbClr val="CC3300"/>
                </a:solidFill>
                <a:effectLst>
                  <a:outerShdw blurRad="38100" dist="38100" dir="2700000" algn="tl">
                    <a:srgbClr val="C0C0C0"/>
                  </a:outerShdw>
                </a:effectLst>
                <a:latin typeface="黑体" pitchFamily="49" charset="-122"/>
                <a:ea typeface="黑体" pitchFamily="49" charset="-122"/>
              </a:rPr>
              <a:t>二、教研论文的多维透视</a:t>
            </a:r>
            <a:br>
              <a:rPr lang="zh-CN" sz="4000" b="1" smtClean="0">
                <a:solidFill>
                  <a:srgbClr val="CC3300"/>
                </a:solidFill>
                <a:effectLst>
                  <a:outerShdw blurRad="38100" dist="38100" dir="2700000" algn="tl">
                    <a:srgbClr val="C0C0C0"/>
                  </a:outerShdw>
                </a:effectLst>
                <a:latin typeface="黑体" pitchFamily="49" charset="-122"/>
                <a:ea typeface="黑体" pitchFamily="49" charset="-122"/>
              </a:rPr>
            </a:br>
            <a:endParaRPr lang="zh-CN" sz="4000" b="1" smtClean="0">
              <a:solidFill>
                <a:srgbClr val="CC3300"/>
              </a:solidFill>
              <a:effectLst>
                <a:outerShdw blurRad="38100" dist="38100" dir="2700000" algn="tl">
                  <a:srgbClr val="C0C0C0"/>
                </a:outerShdw>
              </a:effectLst>
              <a:latin typeface="黑体" pitchFamily="49" charset="-122"/>
              <a:ea typeface="黑体" pitchFamily="49" charset="-122"/>
            </a:endParaRPr>
          </a:p>
        </p:txBody>
      </p:sp>
      <p:sp>
        <p:nvSpPr>
          <p:cNvPr id="64515" name="Rectangle 3"/>
          <p:cNvSpPr>
            <a:spLocks noGrp="1" noChangeArrowheads="1"/>
          </p:cNvSpPr>
          <p:nvPr>
            <p:ph type="body" idx="4294967295"/>
          </p:nvPr>
        </p:nvSpPr>
        <p:spPr>
          <a:xfrm>
            <a:off x="1182688" y="1514475"/>
            <a:ext cx="7772400" cy="3086100"/>
          </a:xfrm>
        </p:spPr>
        <p:txBody>
          <a:bodyPr/>
          <a:lstStyle/>
          <a:p>
            <a:pPr eaLnBrk="1" hangingPunct="1"/>
            <a:r>
              <a:rPr lang="zh-CN" altLang="en-US" b="1" smtClean="0">
                <a:solidFill>
                  <a:srgbClr val="003300"/>
                </a:solidFill>
                <a:ea typeface="黑体" pitchFamily="49" charset="-122"/>
              </a:rPr>
              <a:t>好的论文哪里来？</a:t>
            </a:r>
          </a:p>
          <a:p>
            <a:pPr eaLnBrk="1" hangingPunct="1"/>
            <a:r>
              <a:rPr lang="zh-CN" altLang="en-US" b="1" smtClean="0">
                <a:solidFill>
                  <a:srgbClr val="003300"/>
                </a:solidFill>
                <a:ea typeface="黑体" pitchFamily="49" charset="-122"/>
              </a:rPr>
              <a:t>论文的质量构成</a:t>
            </a:r>
          </a:p>
          <a:p>
            <a:pPr eaLnBrk="1" hangingPunct="1"/>
            <a:r>
              <a:rPr lang="zh-CN" altLang="en-US" b="1" smtClean="0">
                <a:solidFill>
                  <a:srgbClr val="003300"/>
                </a:solidFill>
                <a:ea typeface="黑体" pitchFamily="49" charset="-122"/>
              </a:rPr>
              <a:t>好论文与差论文特点：</a:t>
            </a:r>
          </a:p>
          <a:p>
            <a:pPr eaLnBrk="1" hangingPunct="1"/>
            <a:r>
              <a:rPr lang="zh-CN" altLang="en-US" b="1" smtClean="0">
                <a:solidFill>
                  <a:srgbClr val="003300"/>
                </a:solidFill>
                <a:ea typeface="黑体" pitchFamily="49" charset="-122"/>
              </a:rPr>
              <a:t>我们欢迎的与我们不欢迎的文章</a:t>
            </a:r>
          </a:p>
          <a:p>
            <a:pPr eaLnBrk="1" hangingPunct="1"/>
            <a:endParaRPr lang="en-US" altLang="zh-CN" b="1" smtClean="0">
              <a:solidFill>
                <a:srgbClr val="003300"/>
              </a:solidFill>
              <a:ea typeface="黑体" pitchFamily="49" charset="-122"/>
            </a:endParaRPr>
          </a:p>
        </p:txBody>
      </p:sp>
    </p:spTree>
  </p:cSld>
  <p:clrMapOvr>
    <a:masterClrMapping/>
  </p:clrMapOvr>
  <p:transition>
    <p:fade/>
  </p:transition>
  <p:timing>
    <p:tnLst>
      <p:par>
        <p:cTn id="1" dur="indefinite" restart="never" nodeType="tmRoot"/>
      </p:par>
    </p:tnLst>
  </p:timing>
</p:sld>
</file>

<file path=ppt/theme/theme1.xml><?xml version="1.0" encoding="utf-8"?>
<a:theme xmlns:a="http://schemas.openxmlformats.org/drawingml/2006/main" name="办公类模板">
  <a:themeElements>
    <a:clrScheme name="">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FE19FF"/>
      </a:hlink>
      <a:folHlink>
        <a:srgbClr val="800080"/>
      </a:folHlink>
    </a:clrScheme>
    <a:fontScheme name="办公类模板">
      <a:majorFont>
        <a:latin typeface="Calibri"/>
        <a:ea typeface="微软雅黑"/>
        <a:cs typeface=""/>
      </a:majorFont>
      <a:minorFont>
        <a:latin typeface="Calibri"/>
        <a:ea typeface="微软雅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 typeface="Arial" pitchFamily="34" charset="0"/>
          <a:buNone/>
          <a:tabLst/>
          <a:defRPr kumimoji="0" lang="zh-CN" sz="1800" b="0" i="0" u="none" strike="noStrike" cap="none" normalizeH="0" baseline="0" smtClean="0">
            <a:ln>
              <a:noFill/>
            </a:ln>
            <a:solidFill>
              <a:schemeClr val="tx1"/>
            </a:solidFill>
            <a:effectLst/>
            <a:latin typeface="Tahoma" pitchFamily="34" charset="0"/>
            <a:ea typeface="宋体"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 typeface="Arial" pitchFamily="34" charset="0"/>
          <a:buNone/>
          <a:tabLst/>
          <a:defRPr kumimoji="0" lang="zh-CN" sz="1800" b="0" i="0" u="none" strike="noStrike" cap="none" normalizeH="0" baseline="0" smtClean="0">
            <a:ln>
              <a:noFill/>
            </a:ln>
            <a:solidFill>
              <a:schemeClr val="tx1"/>
            </a:solidFill>
            <a:effectLst/>
            <a:latin typeface="Tahoma" pitchFamily="34" charset="0"/>
            <a:ea typeface="宋体" pitchFamily="2" charset="-122"/>
          </a:defRPr>
        </a:defPPr>
      </a:lstStyle>
    </a:lnDef>
  </a:objectDefaults>
  <a:extraClrSchemeLst/>
</a:theme>
</file>

<file path=ppt/theme/theme10.xml><?xml version="1.0" encoding="utf-8"?>
<a:theme xmlns:a="http://schemas.openxmlformats.org/drawingml/2006/main" name="蓝黑色演示模板">
  <a:themeElements>
    <a:clrScheme name="蓝黑色演示模板 1">
      <a:dk1>
        <a:srgbClr val="010199"/>
      </a:dk1>
      <a:lt1>
        <a:srgbClr val="FFFFFF"/>
      </a:lt1>
      <a:dk2>
        <a:srgbClr val="000000"/>
      </a:dk2>
      <a:lt2>
        <a:srgbClr val="B2B2B2"/>
      </a:lt2>
      <a:accent1>
        <a:srgbClr val="3399FF"/>
      </a:accent1>
      <a:accent2>
        <a:srgbClr val="666699"/>
      </a:accent2>
      <a:accent3>
        <a:srgbClr val="AAAAAA"/>
      </a:accent3>
      <a:accent4>
        <a:srgbClr val="DADADA"/>
      </a:accent4>
      <a:accent5>
        <a:srgbClr val="ADCAFF"/>
      </a:accent5>
      <a:accent6>
        <a:srgbClr val="5C5C8A"/>
      </a:accent6>
      <a:hlink>
        <a:srgbClr val="FFFFCC"/>
      </a:hlink>
      <a:folHlink>
        <a:srgbClr val="FFCC66"/>
      </a:folHlink>
    </a:clrScheme>
    <a:fontScheme name="蓝黑色演示模板">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 typeface="Arial" pitchFamily="34" charset="0"/>
          <a:buNone/>
          <a:tabLst/>
          <a:defRPr kumimoji="0" lang="zh-CN" sz="1800" b="0" i="0" u="none" strike="noStrike" cap="none" normalizeH="0" baseline="0" smtClean="0">
            <a:ln>
              <a:noFill/>
            </a:ln>
            <a:solidFill>
              <a:schemeClr val="tx1"/>
            </a:solidFill>
            <a:effectLst/>
            <a:latin typeface="Tahoma" pitchFamily="34" charset="0"/>
            <a:ea typeface="宋体"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 typeface="Arial" pitchFamily="34" charset="0"/>
          <a:buNone/>
          <a:tabLst/>
          <a:defRPr kumimoji="0" lang="zh-CN" sz="1800" b="0" i="0" u="none" strike="noStrike" cap="none" normalizeH="0" baseline="0" smtClean="0">
            <a:ln>
              <a:noFill/>
            </a:ln>
            <a:solidFill>
              <a:schemeClr val="tx1"/>
            </a:solidFill>
            <a:effectLst/>
            <a:latin typeface="Tahoma" pitchFamily="34" charset="0"/>
            <a:ea typeface="宋体" pitchFamily="2" charset="-122"/>
          </a:defRPr>
        </a:defPPr>
      </a:lstStyle>
    </a:lnDef>
  </a:objectDefaults>
  <a:extraClrSchemeLst>
    <a:extraClrScheme>
      <a:clrScheme name="蓝黑色演示模板 1">
        <a:dk1>
          <a:srgbClr val="010199"/>
        </a:dk1>
        <a:lt1>
          <a:srgbClr val="FFFFFF"/>
        </a:lt1>
        <a:dk2>
          <a:srgbClr val="000000"/>
        </a:dk2>
        <a:lt2>
          <a:srgbClr val="B2B2B2"/>
        </a:lt2>
        <a:accent1>
          <a:srgbClr val="3399FF"/>
        </a:accent1>
        <a:accent2>
          <a:srgbClr val="666699"/>
        </a:accent2>
        <a:accent3>
          <a:srgbClr val="AAAAAA"/>
        </a:accent3>
        <a:accent4>
          <a:srgbClr val="DADADA"/>
        </a:accent4>
        <a:accent5>
          <a:srgbClr val="ADCAFF"/>
        </a:accent5>
        <a:accent6>
          <a:srgbClr val="5C5C8A"/>
        </a:accent6>
        <a:hlink>
          <a:srgbClr val="FFFFCC"/>
        </a:hlink>
        <a:folHlink>
          <a:srgbClr val="FFCC66"/>
        </a:folHlink>
      </a:clrScheme>
      <a:clrMap bg1="dk2" tx1="lt1" bg2="dk1" tx2="lt2" accent1="accent1" accent2="accent2" accent3="accent3" accent4="accent4" accent5="accent5" accent6="accent6" hlink="hlink" folHlink="folHlink"/>
    </a:extraClrScheme>
    <a:extraClrScheme>
      <a:clrScheme name="蓝黑色演示模板 2">
        <a:dk1>
          <a:srgbClr val="008000"/>
        </a:dk1>
        <a:lt1>
          <a:srgbClr val="FFFFFF"/>
        </a:lt1>
        <a:dk2>
          <a:srgbClr val="003300"/>
        </a:dk2>
        <a:lt2>
          <a:srgbClr val="C0C0C0"/>
        </a:lt2>
        <a:accent1>
          <a:srgbClr val="99CC00"/>
        </a:accent1>
        <a:accent2>
          <a:srgbClr val="527C3A"/>
        </a:accent2>
        <a:accent3>
          <a:srgbClr val="AAADAA"/>
        </a:accent3>
        <a:accent4>
          <a:srgbClr val="DADADA"/>
        </a:accent4>
        <a:accent5>
          <a:srgbClr val="CAE2AA"/>
        </a:accent5>
        <a:accent6>
          <a:srgbClr val="497034"/>
        </a:accent6>
        <a:hlink>
          <a:srgbClr val="33CC33"/>
        </a:hlink>
        <a:folHlink>
          <a:srgbClr val="C1FF83"/>
        </a:folHlink>
      </a:clrScheme>
      <a:clrMap bg1="dk2" tx1="lt1" bg2="dk1" tx2="lt2" accent1="accent1" accent2="accent2" accent3="accent3" accent4="accent4" accent5="accent5" accent6="accent6" hlink="hlink" folHlink="folHlink"/>
    </a:extraClrScheme>
    <a:extraClrScheme>
      <a:clrScheme name="蓝黑色演示模板 3">
        <a:dk1>
          <a:srgbClr val="000066"/>
        </a:dk1>
        <a:lt1>
          <a:srgbClr val="FFFFFF"/>
        </a:lt1>
        <a:dk2>
          <a:srgbClr val="000099"/>
        </a:dk2>
        <a:lt2>
          <a:srgbClr val="9FBFFF"/>
        </a:lt2>
        <a:accent1>
          <a:srgbClr val="0099CC"/>
        </a:accent1>
        <a:accent2>
          <a:srgbClr val="00CC66"/>
        </a:accent2>
        <a:accent3>
          <a:srgbClr val="AAAACA"/>
        </a:accent3>
        <a:accent4>
          <a:srgbClr val="DADADA"/>
        </a:accent4>
        <a:accent5>
          <a:srgbClr val="AACAE2"/>
        </a:accent5>
        <a:accent6>
          <a:srgbClr val="00B95C"/>
        </a:accent6>
        <a:hlink>
          <a:srgbClr val="00FFFF"/>
        </a:hlink>
        <a:folHlink>
          <a:srgbClr val="CDE6FF"/>
        </a:folHlink>
      </a:clrScheme>
      <a:clrMap bg1="dk2" tx1="lt1" bg2="dk1" tx2="lt2" accent1="accent1" accent2="accent2" accent3="accent3" accent4="accent4" accent5="accent5" accent6="accent6" hlink="hlink" folHlink="folHlink"/>
    </a:extraClrScheme>
    <a:extraClrScheme>
      <a:clrScheme name="蓝黑色演示模板 4">
        <a:dk1>
          <a:srgbClr val="00ACA8"/>
        </a:dk1>
        <a:lt1>
          <a:srgbClr val="FFFFFF"/>
        </a:lt1>
        <a:dk2>
          <a:srgbClr val="006666"/>
        </a:dk2>
        <a:lt2>
          <a:srgbClr val="FFFF99"/>
        </a:lt2>
        <a:accent1>
          <a:srgbClr val="0099CC"/>
        </a:accent1>
        <a:accent2>
          <a:srgbClr val="6D6FC7"/>
        </a:accent2>
        <a:accent3>
          <a:srgbClr val="AAB8B8"/>
        </a:accent3>
        <a:accent4>
          <a:srgbClr val="DADADA"/>
        </a:accent4>
        <a:accent5>
          <a:srgbClr val="AACAE2"/>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蓝黑色演示模板 5">
        <a:dk1>
          <a:srgbClr val="BA0023"/>
        </a:dk1>
        <a:lt1>
          <a:srgbClr val="FFFFFF"/>
        </a:lt1>
        <a:dk2>
          <a:srgbClr val="800000"/>
        </a:dk2>
        <a:lt2>
          <a:srgbClr val="FFFF99"/>
        </a:lt2>
        <a:accent1>
          <a:srgbClr val="FF6600"/>
        </a:accent1>
        <a:accent2>
          <a:srgbClr val="C5543D"/>
        </a:accent2>
        <a:accent3>
          <a:srgbClr val="C0AAAA"/>
        </a:accent3>
        <a:accent4>
          <a:srgbClr val="DADADA"/>
        </a:accent4>
        <a:accent5>
          <a:srgbClr val="FFB8AA"/>
        </a:accent5>
        <a:accent6>
          <a:srgbClr val="B24B36"/>
        </a:accent6>
        <a:hlink>
          <a:srgbClr val="FFFF00"/>
        </a:hlink>
        <a:folHlink>
          <a:srgbClr val="FF9900"/>
        </a:folHlink>
      </a:clrScheme>
      <a:clrMap bg1="dk2" tx1="lt1" bg2="dk1" tx2="lt2" accent1="accent1" accent2="accent2" accent3="accent3" accent4="accent4" accent5="accent5" accent6="accent6" hlink="hlink" folHlink="folHlink"/>
    </a:extraClrScheme>
    <a:extraClrScheme>
      <a:clrScheme name="蓝黑色演示模板 6">
        <a:dk1>
          <a:srgbClr val="6D776E"/>
        </a:dk1>
        <a:lt1>
          <a:srgbClr val="FFFFFF"/>
        </a:lt1>
        <a:dk2>
          <a:srgbClr val="575863"/>
        </a:dk2>
        <a:lt2>
          <a:srgbClr val="DDDDDD"/>
        </a:lt2>
        <a:accent1>
          <a:srgbClr val="0099CC"/>
        </a:accent1>
        <a:accent2>
          <a:srgbClr val="939EA9"/>
        </a:accent2>
        <a:accent3>
          <a:srgbClr val="B4B4B7"/>
        </a:accent3>
        <a:accent4>
          <a:srgbClr val="DADADA"/>
        </a:accent4>
        <a:accent5>
          <a:srgbClr val="AACAE2"/>
        </a:accent5>
        <a:accent6>
          <a:srgbClr val="858F99"/>
        </a:accent6>
        <a:hlink>
          <a:srgbClr val="FFCC00"/>
        </a:hlink>
        <a:folHlink>
          <a:srgbClr val="BD8949"/>
        </a:folHlink>
      </a:clrScheme>
      <a:clrMap bg1="dk2" tx1="lt1" bg2="dk1" tx2="lt2" accent1="accent1" accent2="accent2" accent3="accent3" accent4="accent4" accent5="accent5" accent6="accent6" hlink="hlink" folHlink="folHlink"/>
    </a:extraClrScheme>
    <a:extraClrScheme>
      <a:clrScheme name="蓝黑色演示模板 7">
        <a:dk1>
          <a:srgbClr val="A28A84"/>
        </a:dk1>
        <a:lt1>
          <a:srgbClr val="FFFFFF"/>
        </a:lt1>
        <a:dk2>
          <a:srgbClr val="765E58"/>
        </a:dk2>
        <a:lt2>
          <a:srgbClr val="DDDDDD"/>
        </a:lt2>
        <a:accent1>
          <a:srgbClr val="CC6600"/>
        </a:accent1>
        <a:accent2>
          <a:srgbClr val="CC9900"/>
        </a:accent2>
        <a:accent3>
          <a:srgbClr val="BDB6B4"/>
        </a:accent3>
        <a:accent4>
          <a:srgbClr val="DADADA"/>
        </a:accent4>
        <a:accent5>
          <a:srgbClr val="E2B8AA"/>
        </a:accent5>
        <a:accent6>
          <a:srgbClr val="B98A00"/>
        </a:accent6>
        <a:hlink>
          <a:srgbClr val="FFCC00"/>
        </a:hlink>
        <a:folHlink>
          <a:srgbClr val="FFFFBD"/>
        </a:folHlink>
      </a:clrScheme>
      <a:clrMap bg1="dk2" tx1="lt1" bg2="dk1" tx2="lt2" accent1="accent1" accent2="accent2" accent3="accent3" accent4="accent4" accent5="accent5" accent6="accent6" hlink="hlink" folHlink="folHlink"/>
    </a:extraClrScheme>
    <a:extraClrScheme>
      <a:clrScheme name="蓝黑色演示模板 8">
        <a:dk1>
          <a:srgbClr val="000000"/>
        </a:dk1>
        <a:lt1>
          <a:srgbClr val="C5D9ED"/>
        </a:lt1>
        <a:dk2>
          <a:srgbClr val="000000"/>
        </a:dk2>
        <a:lt2>
          <a:srgbClr val="FFFFFF"/>
        </a:lt2>
        <a:accent1>
          <a:srgbClr val="F3F6FF"/>
        </a:accent1>
        <a:accent2>
          <a:srgbClr val="33CCCC"/>
        </a:accent2>
        <a:accent3>
          <a:srgbClr val="DFE9F4"/>
        </a:accent3>
        <a:accent4>
          <a:srgbClr val="000000"/>
        </a:accent4>
        <a:accent5>
          <a:srgbClr val="F8FAFF"/>
        </a:accent5>
        <a:accent6>
          <a:srgbClr val="2DB9B9"/>
        </a:accent6>
        <a:hlink>
          <a:srgbClr val="0000FF"/>
        </a:hlink>
        <a:folHlink>
          <a:srgbClr val="006699"/>
        </a:folHlink>
      </a:clrScheme>
      <a:clrMap bg1="lt1" tx1="dk1" bg2="lt2" tx2="dk2" accent1="accent1" accent2="accent2" accent3="accent3" accent4="accent4" accent5="accent5" accent6="accent6" hlink="hlink" folHlink="folHlink"/>
    </a:extraClrScheme>
    <a:extraClrScheme>
      <a:clrScheme name="蓝黑色演示模板 9">
        <a:dk1>
          <a:srgbClr val="FFFFFF"/>
        </a:dk1>
        <a:lt1>
          <a:srgbClr val="FFFFFF"/>
        </a:lt1>
        <a:dk2>
          <a:srgbClr val="AAAAC6"/>
        </a:dk2>
        <a:lt2>
          <a:srgbClr val="FFFFCC"/>
        </a:lt2>
        <a:accent1>
          <a:srgbClr val="66667E"/>
        </a:accent1>
        <a:accent2>
          <a:srgbClr val="629157"/>
        </a:accent2>
        <a:accent3>
          <a:srgbClr val="D2D2DF"/>
        </a:accent3>
        <a:accent4>
          <a:srgbClr val="DADADA"/>
        </a:accent4>
        <a:accent5>
          <a:srgbClr val="B8B8C0"/>
        </a:accent5>
        <a:accent6>
          <a:srgbClr val="58834E"/>
        </a:accent6>
        <a:hlink>
          <a:srgbClr val="6600CC"/>
        </a:hlink>
        <a:folHlink>
          <a:srgbClr val="3399FF"/>
        </a:folHlink>
      </a:clrScheme>
      <a:clrMap bg1="dk2" tx1="lt1" bg2="dk1" tx2="lt2" accent1="accent1" accent2="accent2" accent3="accent3" accent4="accent4" accent5="accent5" accent6="accent6" hlink="hlink" folHlink="folHlink"/>
    </a:extraClrScheme>
  </a:extraClrSchemeLst>
</a:theme>
</file>

<file path=ppt/theme/theme11.xml><?xml version="1.0" encoding="utf-8"?>
<a:theme xmlns:a="http://schemas.openxmlformats.org/drawingml/2006/main" name="橄榄色商务演示模板">
  <a:themeElements>
    <a:clrScheme name="橄榄色商务演示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橄榄色商务演示模板">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 typeface="Arial" pitchFamily="34" charset="0"/>
          <a:buNone/>
          <a:tabLst/>
          <a:defRPr kumimoji="0" lang="zh-CN" sz="1800" b="0" i="0" u="none" strike="noStrike" cap="none" normalizeH="0" baseline="0" smtClean="0">
            <a:ln>
              <a:noFill/>
            </a:ln>
            <a:solidFill>
              <a:schemeClr val="tx1"/>
            </a:solidFill>
            <a:effectLst/>
            <a:latin typeface="Tahoma" pitchFamily="34" charset="0"/>
            <a:ea typeface="宋体"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 typeface="Arial" pitchFamily="34" charset="0"/>
          <a:buNone/>
          <a:tabLst/>
          <a:defRPr kumimoji="0" lang="zh-CN" sz="1800" b="0" i="0" u="none" strike="noStrike" cap="none" normalizeH="0" baseline="0" smtClean="0">
            <a:ln>
              <a:noFill/>
            </a:ln>
            <a:solidFill>
              <a:schemeClr val="tx1"/>
            </a:solidFill>
            <a:effectLst/>
            <a:latin typeface="Tahoma" pitchFamily="34" charset="0"/>
            <a:ea typeface="宋体" pitchFamily="2" charset="-122"/>
          </a:defRPr>
        </a:defPPr>
      </a:lstStyle>
    </a:lnDef>
  </a:objectDefaults>
  <a:extraClrSchemeLst>
    <a:extraClrScheme>
      <a:clrScheme name="橄榄色商务演示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橄榄色商务演示模板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橄榄色商务演示模板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橄榄色商务演示模板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橄榄色商务演示模板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橄榄色商务演示模板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橄榄色商务演示模板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橄榄色商务演示模板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橄榄色商务演示模板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橄榄色商务演示模板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橄榄色商务演示模板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橄榄色商务演示模板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12.xml><?xml version="1.0" encoding="utf-8"?>
<a:theme xmlns:a="http://schemas.openxmlformats.org/drawingml/2006/main" name="博士帽">
  <a:themeElements>
    <a:clrScheme name="">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fontScheme name="博士帽">
      <a:majorFont>
        <a:latin typeface="微软雅黑"/>
        <a:ea typeface="微软雅黑"/>
        <a:cs typeface=""/>
      </a:majorFont>
      <a:minorFont>
        <a:latin typeface="Times New Roman"/>
        <a:ea typeface="微软雅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 typeface="Arial" pitchFamily="34" charset="0"/>
          <a:buNone/>
          <a:tabLst/>
          <a:defRPr kumimoji="0" lang="zh-CN" sz="1800" b="0" i="0" u="none" strike="noStrike" cap="none" normalizeH="0" baseline="0" smtClean="0">
            <a:ln>
              <a:noFill/>
            </a:ln>
            <a:solidFill>
              <a:schemeClr val="tx1"/>
            </a:solidFill>
            <a:effectLst/>
            <a:latin typeface="Tahoma" pitchFamily="34" charset="0"/>
            <a:ea typeface="宋体"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 typeface="Arial" pitchFamily="34" charset="0"/>
          <a:buNone/>
          <a:tabLst/>
          <a:defRPr kumimoji="0" lang="zh-CN" sz="1800" b="0" i="0" u="none" strike="noStrike" cap="none" normalizeH="0" baseline="0" smtClean="0">
            <a:ln>
              <a:noFill/>
            </a:ln>
            <a:solidFill>
              <a:schemeClr val="tx1"/>
            </a:solidFill>
            <a:effectLst/>
            <a:latin typeface="Tahoma" pitchFamily="34" charset="0"/>
            <a:ea typeface="宋体" pitchFamily="2" charset="-122"/>
          </a:defRPr>
        </a:defPPr>
      </a:lstStyle>
    </a:lnDef>
  </a:objectDefaults>
  <a:extraClrSchemeLst/>
</a:theme>
</file>

<file path=ppt/theme/theme13.xml><?xml version="1.0" encoding="utf-8"?>
<a:theme xmlns:a="http://schemas.openxmlformats.org/drawingml/2006/main" name="春天来了演示模板">
  <a:themeElements>
    <a:clrScheme name="春天来了演示模板 1">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fontScheme name="春天来了演示模板">
      <a:majorFont>
        <a:latin typeface="Calibri"/>
        <a:ea typeface="微软雅黑"/>
        <a:cs typeface=""/>
      </a:majorFont>
      <a:minorFont>
        <a:latin typeface="Calibri"/>
        <a:ea typeface="微软雅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 typeface="Arial" pitchFamily="34" charset="0"/>
          <a:buNone/>
          <a:tabLst/>
          <a:defRPr kumimoji="0" lang="zh-CN" sz="1800" b="0" i="0" u="none" strike="noStrike" cap="none" normalizeH="0" baseline="0" smtClean="0">
            <a:ln>
              <a:noFill/>
            </a:ln>
            <a:solidFill>
              <a:schemeClr val="tx1"/>
            </a:solidFill>
            <a:effectLst/>
            <a:latin typeface="Tahoma" pitchFamily="34" charset="0"/>
            <a:ea typeface="宋体"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 typeface="Arial" pitchFamily="34" charset="0"/>
          <a:buNone/>
          <a:tabLst/>
          <a:defRPr kumimoji="0" lang="zh-CN" sz="1800" b="0" i="0" u="none" strike="noStrike" cap="none" normalizeH="0" baseline="0" smtClean="0">
            <a:ln>
              <a:noFill/>
            </a:ln>
            <a:solidFill>
              <a:schemeClr val="tx1"/>
            </a:solidFill>
            <a:effectLst/>
            <a:latin typeface="Tahoma" pitchFamily="34" charset="0"/>
            <a:ea typeface="宋体" pitchFamily="2" charset="-122"/>
          </a:defRPr>
        </a:defPPr>
      </a:lstStyle>
    </a:lnDef>
  </a:objectDefaults>
  <a:extraClrSchemeLst>
    <a:extraClrScheme>
      <a:clrScheme name="春天来了演示模板 1">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clrMap bg1="lt1" tx1="dk1" bg2="lt2" tx2="dk2" accent1="accent1" accent2="accent2" accent3="accent3" accent4="accent4" accent5="accent5" accent6="accent6" hlink="hlink" folHlink="folHlink"/>
    </a:extraClrScheme>
  </a:extraClrSchemeLst>
</a:theme>
</file>

<file path=ppt/theme/theme14.xml><?xml version="1.0" encoding="utf-8"?>
<a:theme xmlns:a="http://schemas.openxmlformats.org/drawingml/2006/main" name="希望的田野">
  <a:themeElements>
    <a:clrScheme name="希望的田野 14">
      <a:dk1>
        <a:srgbClr val="000000"/>
      </a:dk1>
      <a:lt1>
        <a:srgbClr val="F5F5F3"/>
      </a:lt1>
      <a:dk2>
        <a:srgbClr val="FFFFFF"/>
      </a:dk2>
      <a:lt2>
        <a:srgbClr val="808080"/>
      </a:lt2>
      <a:accent1>
        <a:srgbClr val="351C05"/>
      </a:accent1>
      <a:accent2>
        <a:srgbClr val="EAAD5E"/>
      </a:accent2>
      <a:accent3>
        <a:srgbClr val="F9F9F8"/>
      </a:accent3>
      <a:accent4>
        <a:srgbClr val="000000"/>
      </a:accent4>
      <a:accent5>
        <a:srgbClr val="AEABAA"/>
      </a:accent5>
      <a:accent6>
        <a:srgbClr val="D49C54"/>
      </a:accent6>
      <a:hlink>
        <a:srgbClr val="B4B534"/>
      </a:hlink>
      <a:folHlink>
        <a:srgbClr val="6B3028"/>
      </a:folHlink>
    </a:clrScheme>
    <a:fontScheme name="希望的田野">
      <a:majorFont>
        <a:latin typeface="微软雅黑"/>
        <a:ea typeface="微软雅黑"/>
        <a:cs typeface=""/>
      </a:majorFont>
      <a:minorFont>
        <a:latin typeface="微软雅黑"/>
        <a:ea typeface="微软雅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 typeface="Arial" pitchFamily="34" charset="0"/>
          <a:buNone/>
          <a:tabLst/>
          <a:defRPr kumimoji="0" lang="zh-CN" sz="1800" b="0" i="0" u="none" strike="noStrike" cap="none" normalizeH="0" baseline="0" smtClean="0">
            <a:ln>
              <a:noFill/>
            </a:ln>
            <a:solidFill>
              <a:schemeClr val="tx1"/>
            </a:solidFill>
            <a:effectLst/>
            <a:latin typeface="Tahoma" pitchFamily="34" charset="0"/>
            <a:ea typeface="宋体"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 typeface="Arial" pitchFamily="34" charset="0"/>
          <a:buNone/>
          <a:tabLst/>
          <a:defRPr kumimoji="0" lang="zh-CN" sz="1800" b="0" i="0" u="none" strike="noStrike" cap="none" normalizeH="0" baseline="0" smtClean="0">
            <a:ln>
              <a:noFill/>
            </a:ln>
            <a:solidFill>
              <a:schemeClr val="tx1"/>
            </a:solidFill>
            <a:effectLst/>
            <a:latin typeface="Tahoma" pitchFamily="34" charset="0"/>
            <a:ea typeface="宋体" pitchFamily="2" charset="-122"/>
          </a:defRPr>
        </a:defPPr>
      </a:lstStyle>
    </a:lnDef>
  </a:objectDefaults>
  <a:extraClrSchemeLst>
    <a:extraClrScheme>
      <a:clrScheme name="希望的田野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希望的田野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希望的田野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希望的田野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希望的田野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希望的田野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希望的田野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希望的田野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希望的田野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希望的田野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希望的田野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希望的田野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希望的田野 13">
        <a:dk1>
          <a:srgbClr val="000000"/>
        </a:dk1>
        <a:lt1>
          <a:srgbClr val="FFFFFF"/>
        </a:lt1>
        <a:dk2>
          <a:srgbClr val="FFFFFF"/>
        </a:dk2>
        <a:lt2>
          <a:srgbClr val="808080"/>
        </a:lt2>
        <a:accent1>
          <a:srgbClr val="351C05"/>
        </a:accent1>
        <a:accent2>
          <a:srgbClr val="EAAD5E"/>
        </a:accent2>
        <a:accent3>
          <a:srgbClr val="FFFFFF"/>
        </a:accent3>
        <a:accent4>
          <a:srgbClr val="000000"/>
        </a:accent4>
        <a:accent5>
          <a:srgbClr val="AEABAA"/>
        </a:accent5>
        <a:accent6>
          <a:srgbClr val="D49C54"/>
        </a:accent6>
        <a:hlink>
          <a:srgbClr val="B4B534"/>
        </a:hlink>
        <a:folHlink>
          <a:srgbClr val="6B3028"/>
        </a:folHlink>
      </a:clrScheme>
      <a:clrMap bg1="lt1" tx1="dk1" bg2="lt2" tx2="dk2" accent1="accent1" accent2="accent2" accent3="accent3" accent4="accent4" accent5="accent5" accent6="accent6" hlink="hlink" folHlink="folHlink"/>
    </a:extraClrScheme>
    <a:extraClrScheme>
      <a:clrScheme name="希望的田野 14">
        <a:dk1>
          <a:srgbClr val="000000"/>
        </a:dk1>
        <a:lt1>
          <a:srgbClr val="F5F5F3"/>
        </a:lt1>
        <a:dk2>
          <a:srgbClr val="FFFFFF"/>
        </a:dk2>
        <a:lt2>
          <a:srgbClr val="808080"/>
        </a:lt2>
        <a:accent1>
          <a:srgbClr val="351C05"/>
        </a:accent1>
        <a:accent2>
          <a:srgbClr val="EAAD5E"/>
        </a:accent2>
        <a:accent3>
          <a:srgbClr val="F9F9F8"/>
        </a:accent3>
        <a:accent4>
          <a:srgbClr val="000000"/>
        </a:accent4>
        <a:accent5>
          <a:srgbClr val="AEABAA"/>
        </a:accent5>
        <a:accent6>
          <a:srgbClr val="D49C54"/>
        </a:accent6>
        <a:hlink>
          <a:srgbClr val="B4B534"/>
        </a:hlink>
        <a:folHlink>
          <a:srgbClr val="6B3028"/>
        </a:folHlink>
      </a:clrScheme>
      <a:clrMap bg1="lt1" tx1="dk1" bg2="lt2" tx2="dk2" accent1="accent1" accent2="accent2" accent3="accent3" accent4="accent4" accent5="accent5" accent6="accent6" hlink="hlink" folHlink="folHlink"/>
    </a:extraClrScheme>
  </a:extraClrSchemeLst>
</a:theme>
</file>

<file path=ppt/theme/theme15.xml><?xml version="1.0" encoding="utf-8"?>
<a:theme xmlns:a="http://schemas.openxmlformats.org/drawingml/2006/main" name="绿色清爽钢笔教育ppt模板">
  <a:themeElements>
    <a:clrScheme name="绿色清爽钢笔教育ppt模板 1">
      <a:dk1>
        <a:srgbClr val="4D4D4D"/>
      </a:dk1>
      <a:lt1>
        <a:srgbClr val="FFFFFF"/>
      </a:lt1>
      <a:dk2>
        <a:srgbClr val="F2EF62"/>
      </a:dk2>
      <a:lt2>
        <a:srgbClr val="DDDDDD"/>
      </a:lt2>
      <a:accent1>
        <a:srgbClr val="8FAD2F"/>
      </a:accent1>
      <a:accent2>
        <a:srgbClr val="DBE8B2"/>
      </a:accent2>
      <a:accent3>
        <a:srgbClr val="FFFFFF"/>
      </a:accent3>
      <a:accent4>
        <a:srgbClr val="404040"/>
      </a:accent4>
      <a:accent5>
        <a:srgbClr val="C6D3AD"/>
      </a:accent5>
      <a:accent6>
        <a:srgbClr val="C6D2A1"/>
      </a:accent6>
      <a:hlink>
        <a:srgbClr val="BAD16F"/>
      </a:hlink>
      <a:folHlink>
        <a:srgbClr val="507800"/>
      </a:folHlink>
    </a:clrScheme>
    <a:fontScheme name="绿色清爽钢笔教育ppt模板">
      <a:majorFont>
        <a:latin typeface="Verdana"/>
        <a:ea typeface="微软雅黑"/>
        <a:cs typeface=""/>
      </a:majorFont>
      <a:minorFont>
        <a:latin typeface="Verdana"/>
        <a:ea typeface="微软雅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 typeface="Arial" pitchFamily="34" charset="0"/>
          <a:buNone/>
          <a:tabLst/>
          <a:defRPr kumimoji="0" lang="zh-CN" sz="1800" b="0" i="0" u="none" strike="noStrike" cap="none" normalizeH="0" baseline="0" smtClean="0">
            <a:ln>
              <a:noFill/>
            </a:ln>
            <a:solidFill>
              <a:schemeClr val="tx1"/>
            </a:solidFill>
            <a:effectLst/>
            <a:latin typeface="Tahoma" pitchFamily="34" charset="0"/>
            <a:ea typeface="宋体"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 typeface="Arial" pitchFamily="34" charset="0"/>
          <a:buNone/>
          <a:tabLst/>
          <a:defRPr kumimoji="0" lang="zh-CN" sz="1800" b="0" i="0" u="none" strike="noStrike" cap="none" normalizeH="0" baseline="0" smtClean="0">
            <a:ln>
              <a:noFill/>
            </a:ln>
            <a:solidFill>
              <a:schemeClr val="tx1"/>
            </a:solidFill>
            <a:effectLst/>
            <a:latin typeface="Tahoma" pitchFamily="34" charset="0"/>
            <a:ea typeface="宋体" pitchFamily="2" charset="-122"/>
          </a:defRPr>
        </a:defPPr>
      </a:lstStyle>
    </a:lnDef>
  </a:objectDefaults>
  <a:extraClrSchemeLst>
    <a:extraClrScheme>
      <a:clrScheme name="绿色清爽钢笔教育ppt模板 1">
        <a:dk1>
          <a:srgbClr val="4D4D4D"/>
        </a:dk1>
        <a:lt1>
          <a:srgbClr val="FFFFFF"/>
        </a:lt1>
        <a:dk2>
          <a:srgbClr val="F2EF62"/>
        </a:dk2>
        <a:lt2>
          <a:srgbClr val="DDDDDD"/>
        </a:lt2>
        <a:accent1>
          <a:srgbClr val="8FAD2F"/>
        </a:accent1>
        <a:accent2>
          <a:srgbClr val="DBE8B2"/>
        </a:accent2>
        <a:accent3>
          <a:srgbClr val="FFFFFF"/>
        </a:accent3>
        <a:accent4>
          <a:srgbClr val="404040"/>
        </a:accent4>
        <a:accent5>
          <a:srgbClr val="C6D3AD"/>
        </a:accent5>
        <a:accent6>
          <a:srgbClr val="C6D2A1"/>
        </a:accent6>
        <a:hlink>
          <a:srgbClr val="BAD16F"/>
        </a:hlink>
        <a:folHlink>
          <a:srgbClr val="507800"/>
        </a:folHlink>
      </a:clrScheme>
      <a:clrMap bg1="lt1" tx1="dk1" bg2="lt2" tx2="dk2" accent1="accent1" accent2="accent2" accent3="accent3" accent4="accent4" accent5="accent5" accent6="accent6" hlink="hlink" folHlink="folHlink"/>
    </a:extraClrScheme>
    <a:extraClrScheme>
      <a:clrScheme name="绿色清爽钢笔教育ppt模板 2">
        <a:dk1>
          <a:srgbClr val="4D4D4D"/>
        </a:dk1>
        <a:lt1>
          <a:srgbClr val="FFFFFF"/>
        </a:lt1>
        <a:dk2>
          <a:srgbClr val="F4D18A"/>
        </a:dk2>
        <a:lt2>
          <a:srgbClr val="DDDDDD"/>
        </a:lt2>
        <a:accent1>
          <a:srgbClr val="B99633"/>
        </a:accent1>
        <a:accent2>
          <a:srgbClr val="EDE5D1"/>
        </a:accent2>
        <a:accent3>
          <a:srgbClr val="FFFFFF"/>
        </a:accent3>
        <a:accent4>
          <a:srgbClr val="404040"/>
        </a:accent4>
        <a:accent5>
          <a:srgbClr val="D9C9AD"/>
        </a:accent5>
        <a:accent6>
          <a:srgbClr val="D7CFBD"/>
        </a:accent6>
        <a:hlink>
          <a:srgbClr val="DAC896"/>
        </a:hlink>
        <a:folHlink>
          <a:srgbClr val="776101"/>
        </a:folHlink>
      </a:clrScheme>
      <a:clrMap bg1="lt1" tx1="dk1" bg2="lt2" tx2="dk2" accent1="accent1" accent2="accent2" accent3="accent3" accent4="accent4" accent5="accent5" accent6="accent6" hlink="hlink" folHlink="folHlink"/>
    </a:extraClrScheme>
    <a:extraClrScheme>
      <a:clrScheme name="绿色清爽钢笔教育ppt模板 3">
        <a:dk1>
          <a:srgbClr val="4D4D4D"/>
        </a:dk1>
        <a:lt1>
          <a:srgbClr val="FFFFFF"/>
        </a:lt1>
        <a:dk2>
          <a:srgbClr val="61C2F3"/>
        </a:dk2>
        <a:lt2>
          <a:srgbClr val="DDDDDD"/>
        </a:lt2>
        <a:accent1>
          <a:srgbClr val="5968D7"/>
        </a:accent1>
        <a:accent2>
          <a:srgbClr val="BECDEA"/>
        </a:accent2>
        <a:accent3>
          <a:srgbClr val="FFFFFF"/>
        </a:accent3>
        <a:accent4>
          <a:srgbClr val="404040"/>
        </a:accent4>
        <a:accent5>
          <a:srgbClr val="B5B9E8"/>
        </a:accent5>
        <a:accent6>
          <a:srgbClr val="ACBAD4"/>
        </a:accent6>
        <a:hlink>
          <a:srgbClr val="93A8EB"/>
        </a:hlink>
        <a:folHlink>
          <a:srgbClr val="1300A2"/>
        </a:folHlink>
      </a:clrScheme>
      <a:clrMap bg1="lt1" tx1="dk1" bg2="lt2" tx2="dk2" accent1="accent1" accent2="accent2" accent3="accent3" accent4="accent4" accent5="accent5" accent6="accent6" hlink="hlink" folHlink="folHlink"/>
    </a:extraClrScheme>
  </a:extraClrSchemeLst>
</a:theme>
</file>

<file path=ppt/theme/theme16.xml><?xml version="1.0" encoding="utf-8"?>
<a:theme xmlns:a="http://schemas.openxmlformats.org/drawingml/2006/main" name="商务会谈">
  <a:themeElements>
    <a:clrScheme name="商务会谈 1">
      <a:dk1>
        <a:srgbClr val="4D4D4D"/>
      </a:dk1>
      <a:lt1>
        <a:srgbClr val="FFFFFF"/>
      </a:lt1>
      <a:dk2>
        <a:srgbClr val="F2EF62"/>
      </a:dk2>
      <a:lt2>
        <a:srgbClr val="DDDDDD"/>
      </a:lt2>
      <a:accent1>
        <a:srgbClr val="8FAD2F"/>
      </a:accent1>
      <a:accent2>
        <a:srgbClr val="DBE8B2"/>
      </a:accent2>
      <a:accent3>
        <a:srgbClr val="FFFFFF"/>
      </a:accent3>
      <a:accent4>
        <a:srgbClr val="404040"/>
      </a:accent4>
      <a:accent5>
        <a:srgbClr val="C6D3AD"/>
      </a:accent5>
      <a:accent6>
        <a:srgbClr val="C6D2A1"/>
      </a:accent6>
      <a:hlink>
        <a:srgbClr val="BAD16F"/>
      </a:hlink>
      <a:folHlink>
        <a:srgbClr val="507800"/>
      </a:folHlink>
    </a:clrScheme>
    <a:fontScheme name="商务会谈">
      <a:majorFont>
        <a:latin typeface="Verdana"/>
        <a:ea typeface="微软雅黑"/>
        <a:cs typeface=""/>
      </a:majorFont>
      <a:minorFont>
        <a:latin typeface="Verdana"/>
        <a:ea typeface="微软雅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 typeface="Arial" pitchFamily="34" charset="0"/>
          <a:buNone/>
          <a:tabLst/>
          <a:defRPr kumimoji="0" lang="zh-CN" sz="1800" b="0" i="0" u="none" strike="noStrike" cap="none" normalizeH="0" baseline="0" smtClean="0">
            <a:ln>
              <a:noFill/>
            </a:ln>
            <a:solidFill>
              <a:schemeClr val="tx1"/>
            </a:solidFill>
            <a:effectLst/>
            <a:latin typeface="Tahoma" pitchFamily="34" charset="0"/>
            <a:ea typeface="宋体"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 typeface="Arial" pitchFamily="34" charset="0"/>
          <a:buNone/>
          <a:tabLst/>
          <a:defRPr kumimoji="0" lang="zh-CN" sz="1800" b="0" i="0" u="none" strike="noStrike" cap="none" normalizeH="0" baseline="0" smtClean="0">
            <a:ln>
              <a:noFill/>
            </a:ln>
            <a:solidFill>
              <a:schemeClr val="tx1"/>
            </a:solidFill>
            <a:effectLst/>
            <a:latin typeface="Tahoma" pitchFamily="34" charset="0"/>
            <a:ea typeface="宋体" pitchFamily="2" charset="-122"/>
          </a:defRPr>
        </a:defPPr>
      </a:lstStyle>
    </a:lnDef>
  </a:objectDefaults>
  <a:extraClrSchemeLst>
    <a:extraClrScheme>
      <a:clrScheme name="商务会谈 1">
        <a:dk1>
          <a:srgbClr val="4D4D4D"/>
        </a:dk1>
        <a:lt1>
          <a:srgbClr val="FFFFFF"/>
        </a:lt1>
        <a:dk2>
          <a:srgbClr val="F2EF62"/>
        </a:dk2>
        <a:lt2>
          <a:srgbClr val="DDDDDD"/>
        </a:lt2>
        <a:accent1>
          <a:srgbClr val="8FAD2F"/>
        </a:accent1>
        <a:accent2>
          <a:srgbClr val="DBE8B2"/>
        </a:accent2>
        <a:accent3>
          <a:srgbClr val="FFFFFF"/>
        </a:accent3>
        <a:accent4>
          <a:srgbClr val="404040"/>
        </a:accent4>
        <a:accent5>
          <a:srgbClr val="C6D3AD"/>
        </a:accent5>
        <a:accent6>
          <a:srgbClr val="C6D2A1"/>
        </a:accent6>
        <a:hlink>
          <a:srgbClr val="BAD16F"/>
        </a:hlink>
        <a:folHlink>
          <a:srgbClr val="507800"/>
        </a:folHlink>
      </a:clrScheme>
      <a:clrMap bg1="lt1" tx1="dk1" bg2="lt2" tx2="dk2" accent1="accent1" accent2="accent2" accent3="accent3" accent4="accent4" accent5="accent5" accent6="accent6" hlink="hlink" folHlink="folHlink"/>
    </a:extraClrScheme>
    <a:extraClrScheme>
      <a:clrScheme name="商务会谈 2">
        <a:dk1>
          <a:srgbClr val="4D4D4D"/>
        </a:dk1>
        <a:lt1>
          <a:srgbClr val="FFFFFF"/>
        </a:lt1>
        <a:dk2>
          <a:srgbClr val="F4D18A"/>
        </a:dk2>
        <a:lt2>
          <a:srgbClr val="DDDDDD"/>
        </a:lt2>
        <a:accent1>
          <a:srgbClr val="B99633"/>
        </a:accent1>
        <a:accent2>
          <a:srgbClr val="EDE5D1"/>
        </a:accent2>
        <a:accent3>
          <a:srgbClr val="FFFFFF"/>
        </a:accent3>
        <a:accent4>
          <a:srgbClr val="404040"/>
        </a:accent4>
        <a:accent5>
          <a:srgbClr val="D9C9AD"/>
        </a:accent5>
        <a:accent6>
          <a:srgbClr val="D7CFBD"/>
        </a:accent6>
        <a:hlink>
          <a:srgbClr val="DAC896"/>
        </a:hlink>
        <a:folHlink>
          <a:srgbClr val="776101"/>
        </a:folHlink>
      </a:clrScheme>
      <a:clrMap bg1="lt1" tx1="dk1" bg2="lt2" tx2="dk2" accent1="accent1" accent2="accent2" accent3="accent3" accent4="accent4" accent5="accent5" accent6="accent6" hlink="hlink" folHlink="folHlink"/>
    </a:extraClrScheme>
    <a:extraClrScheme>
      <a:clrScheme name="商务会谈 3">
        <a:dk1>
          <a:srgbClr val="4D4D4D"/>
        </a:dk1>
        <a:lt1>
          <a:srgbClr val="FFFFFF"/>
        </a:lt1>
        <a:dk2>
          <a:srgbClr val="61C2F3"/>
        </a:dk2>
        <a:lt2>
          <a:srgbClr val="DDDDDD"/>
        </a:lt2>
        <a:accent1>
          <a:srgbClr val="5968D7"/>
        </a:accent1>
        <a:accent2>
          <a:srgbClr val="BECDEA"/>
        </a:accent2>
        <a:accent3>
          <a:srgbClr val="FFFFFF"/>
        </a:accent3>
        <a:accent4>
          <a:srgbClr val="404040"/>
        </a:accent4>
        <a:accent5>
          <a:srgbClr val="B5B9E8"/>
        </a:accent5>
        <a:accent6>
          <a:srgbClr val="ACBAD4"/>
        </a:accent6>
        <a:hlink>
          <a:srgbClr val="93A8EB"/>
        </a:hlink>
        <a:folHlink>
          <a:srgbClr val="1300A2"/>
        </a:folHlink>
      </a:clrScheme>
      <a:clrMap bg1="lt1" tx1="dk1" bg2="lt2" tx2="dk2" accent1="accent1" accent2="accent2" accent3="accent3" accent4="accent4" accent5="accent5" accent6="accent6" hlink="hlink" folHlink="folHlink"/>
    </a:extraClrScheme>
  </a:extraClrSchemeLst>
</a:theme>
</file>

<file path=ppt/theme/theme17.xml><?xml version="1.0" encoding="utf-8"?>
<a:theme xmlns:a="http://schemas.openxmlformats.org/drawingml/2006/main" name="Business3">
  <a:themeElements>
    <a:clrScheme name="Business3 1">
      <a:dk1>
        <a:srgbClr val="4D4D4D"/>
      </a:dk1>
      <a:lt1>
        <a:srgbClr val="FFFFFF"/>
      </a:lt1>
      <a:dk2>
        <a:srgbClr val="F2EF62"/>
      </a:dk2>
      <a:lt2>
        <a:srgbClr val="DDDDDD"/>
      </a:lt2>
      <a:accent1>
        <a:srgbClr val="8FAD2F"/>
      </a:accent1>
      <a:accent2>
        <a:srgbClr val="DBE8B2"/>
      </a:accent2>
      <a:accent3>
        <a:srgbClr val="FFFFFF"/>
      </a:accent3>
      <a:accent4>
        <a:srgbClr val="404040"/>
      </a:accent4>
      <a:accent5>
        <a:srgbClr val="C6D3AD"/>
      </a:accent5>
      <a:accent6>
        <a:srgbClr val="C6D2A1"/>
      </a:accent6>
      <a:hlink>
        <a:srgbClr val="BAD16F"/>
      </a:hlink>
      <a:folHlink>
        <a:srgbClr val="507800"/>
      </a:folHlink>
    </a:clrScheme>
    <a:fontScheme name="Business3">
      <a:majorFont>
        <a:latin typeface="Verdana"/>
        <a:ea typeface="微软雅黑"/>
        <a:cs typeface=""/>
      </a:majorFont>
      <a:minorFont>
        <a:latin typeface="Verdana"/>
        <a:ea typeface="微软雅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 typeface="Arial" pitchFamily="34" charset="0"/>
          <a:buNone/>
          <a:tabLst/>
          <a:defRPr kumimoji="0" lang="zh-CN" sz="1800" b="0" i="0" u="none" strike="noStrike" cap="none" normalizeH="0" baseline="0" smtClean="0">
            <a:ln>
              <a:noFill/>
            </a:ln>
            <a:solidFill>
              <a:schemeClr val="tx1"/>
            </a:solidFill>
            <a:effectLst/>
            <a:latin typeface="Tahoma" pitchFamily="34" charset="0"/>
            <a:ea typeface="宋体"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 typeface="Arial" pitchFamily="34" charset="0"/>
          <a:buNone/>
          <a:tabLst/>
          <a:defRPr kumimoji="0" lang="zh-CN" sz="1800" b="0" i="0" u="none" strike="noStrike" cap="none" normalizeH="0" baseline="0" smtClean="0">
            <a:ln>
              <a:noFill/>
            </a:ln>
            <a:solidFill>
              <a:schemeClr val="tx1"/>
            </a:solidFill>
            <a:effectLst/>
            <a:latin typeface="Tahoma" pitchFamily="34" charset="0"/>
            <a:ea typeface="宋体" pitchFamily="2" charset="-122"/>
          </a:defRPr>
        </a:defPPr>
      </a:lstStyle>
    </a:lnDef>
  </a:objectDefaults>
  <a:extraClrSchemeLst>
    <a:extraClrScheme>
      <a:clrScheme name="Business3 1">
        <a:dk1>
          <a:srgbClr val="4D4D4D"/>
        </a:dk1>
        <a:lt1>
          <a:srgbClr val="FFFFFF"/>
        </a:lt1>
        <a:dk2>
          <a:srgbClr val="F2EF62"/>
        </a:dk2>
        <a:lt2>
          <a:srgbClr val="DDDDDD"/>
        </a:lt2>
        <a:accent1>
          <a:srgbClr val="8FAD2F"/>
        </a:accent1>
        <a:accent2>
          <a:srgbClr val="DBE8B2"/>
        </a:accent2>
        <a:accent3>
          <a:srgbClr val="FFFFFF"/>
        </a:accent3>
        <a:accent4>
          <a:srgbClr val="404040"/>
        </a:accent4>
        <a:accent5>
          <a:srgbClr val="C6D3AD"/>
        </a:accent5>
        <a:accent6>
          <a:srgbClr val="C6D2A1"/>
        </a:accent6>
        <a:hlink>
          <a:srgbClr val="BAD16F"/>
        </a:hlink>
        <a:folHlink>
          <a:srgbClr val="507800"/>
        </a:folHlink>
      </a:clrScheme>
      <a:clrMap bg1="lt1" tx1="dk1" bg2="lt2" tx2="dk2" accent1="accent1" accent2="accent2" accent3="accent3" accent4="accent4" accent5="accent5" accent6="accent6" hlink="hlink" folHlink="folHlink"/>
    </a:extraClrScheme>
    <a:extraClrScheme>
      <a:clrScheme name="Business3 2">
        <a:dk1>
          <a:srgbClr val="4D4D4D"/>
        </a:dk1>
        <a:lt1>
          <a:srgbClr val="FFFFFF"/>
        </a:lt1>
        <a:dk2>
          <a:srgbClr val="F4D18A"/>
        </a:dk2>
        <a:lt2>
          <a:srgbClr val="DDDDDD"/>
        </a:lt2>
        <a:accent1>
          <a:srgbClr val="B99633"/>
        </a:accent1>
        <a:accent2>
          <a:srgbClr val="EDE5D1"/>
        </a:accent2>
        <a:accent3>
          <a:srgbClr val="FFFFFF"/>
        </a:accent3>
        <a:accent4>
          <a:srgbClr val="404040"/>
        </a:accent4>
        <a:accent5>
          <a:srgbClr val="D9C9AD"/>
        </a:accent5>
        <a:accent6>
          <a:srgbClr val="D7CFBD"/>
        </a:accent6>
        <a:hlink>
          <a:srgbClr val="DAC896"/>
        </a:hlink>
        <a:folHlink>
          <a:srgbClr val="776101"/>
        </a:folHlink>
      </a:clrScheme>
      <a:clrMap bg1="lt1" tx1="dk1" bg2="lt2" tx2="dk2" accent1="accent1" accent2="accent2" accent3="accent3" accent4="accent4" accent5="accent5" accent6="accent6" hlink="hlink" folHlink="folHlink"/>
    </a:extraClrScheme>
    <a:extraClrScheme>
      <a:clrScheme name="Business3 3">
        <a:dk1>
          <a:srgbClr val="4D4D4D"/>
        </a:dk1>
        <a:lt1>
          <a:srgbClr val="FFFFFF"/>
        </a:lt1>
        <a:dk2>
          <a:srgbClr val="61C2F3"/>
        </a:dk2>
        <a:lt2>
          <a:srgbClr val="DDDDDD"/>
        </a:lt2>
        <a:accent1>
          <a:srgbClr val="5968D7"/>
        </a:accent1>
        <a:accent2>
          <a:srgbClr val="BECDEA"/>
        </a:accent2>
        <a:accent3>
          <a:srgbClr val="FFFFFF"/>
        </a:accent3>
        <a:accent4>
          <a:srgbClr val="404040"/>
        </a:accent4>
        <a:accent5>
          <a:srgbClr val="B5B9E8"/>
        </a:accent5>
        <a:accent6>
          <a:srgbClr val="ACBAD4"/>
        </a:accent6>
        <a:hlink>
          <a:srgbClr val="93A8EB"/>
        </a:hlink>
        <a:folHlink>
          <a:srgbClr val="1300A2"/>
        </a:folHlink>
      </a:clrScheme>
      <a:clrMap bg1="lt1" tx1="dk1" bg2="lt2" tx2="dk2" accent1="accent1" accent2="accent2" accent3="accent3" accent4="accent4" accent5="accent5" accent6="accent6" hlink="hlink" folHlink="folHlink"/>
    </a:extraClrScheme>
  </a:extraClrSchemeLst>
</a:theme>
</file>

<file path=ppt/theme/theme18.xml><?xml version="1.0" encoding="utf-8"?>
<a:theme xmlns:a="http://schemas.openxmlformats.org/drawingml/2006/main" name="Business3_2">
  <a:themeElements>
    <a:clrScheme name="Business3_2 1">
      <a:dk1>
        <a:srgbClr val="4D4D4D"/>
      </a:dk1>
      <a:lt1>
        <a:srgbClr val="FFFFFF"/>
      </a:lt1>
      <a:dk2>
        <a:srgbClr val="F2EF62"/>
      </a:dk2>
      <a:lt2>
        <a:srgbClr val="DDDDDD"/>
      </a:lt2>
      <a:accent1>
        <a:srgbClr val="8FAD2F"/>
      </a:accent1>
      <a:accent2>
        <a:srgbClr val="DBE8B2"/>
      </a:accent2>
      <a:accent3>
        <a:srgbClr val="FFFFFF"/>
      </a:accent3>
      <a:accent4>
        <a:srgbClr val="404040"/>
      </a:accent4>
      <a:accent5>
        <a:srgbClr val="C6D3AD"/>
      </a:accent5>
      <a:accent6>
        <a:srgbClr val="C6D2A1"/>
      </a:accent6>
      <a:hlink>
        <a:srgbClr val="BAD16F"/>
      </a:hlink>
      <a:folHlink>
        <a:srgbClr val="507800"/>
      </a:folHlink>
    </a:clrScheme>
    <a:fontScheme name="Business3_2">
      <a:majorFont>
        <a:latin typeface="Verdana"/>
        <a:ea typeface="微软雅黑"/>
        <a:cs typeface=""/>
      </a:majorFont>
      <a:minorFont>
        <a:latin typeface="Verdana"/>
        <a:ea typeface="微软雅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 typeface="Arial" pitchFamily="34" charset="0"/>
          <a:buNone/>
          <a:tabLst/>
          <a:defRPr kumimoji="0" lang="zh-CN" sz="1800" b="0" i="0" u="none" strike="noStrike" cap="none" normalizeH="0" baseline="0" smtClean="0">
            <a:ln>
              <a:noFill/>
            </a:ln>
            <a:solidFill>
              <a:schemeClr val="tx1"/>
            </a:solidFill>
            <a:effectLst/>
            <a:latin typeface="Tahoma" pitchFamily="34" charset="0"/>
            <a:ea typeface="宋体"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 typeface="Arial" pitchFamily="34" charset="0"/>
          <a:buNone/>
          <a:tabLst/>
          <a:defRPr kumimoji="0" lang="zh-CN" sz="1800" b="0" i="0" u="none" strike="noStrike" cap="none" normalizeH="0" baseline="0" smtClean="0">
            <a:ln>
              <a:noFill/>
            </a:ln>
            <a:solidFill>
              <a:schemeClr val="tx1"/>
            </a:solidFill>
            <a:effectLst/>
            <a:latin typeface="Tahoma" pitchFamily="34" charset="0"/>
            <a:ea typeface="宋体" pitchFamily="2" charset="-122"/>
          </a:defRPr>
        </a:defPPr>
      </a:lstStyle>
    </a:lnDef>
  </a:objectDefaults>
  <a:extraClrSchemeLst>
    <a:extraClrScheme>
      <a:clrScheme name="Business3_2 1">
        <a:dk1>
          <a:srgbClr val="4D4D4D"/>
        </a:dk1>
        <a:lt1>
          <a:srgbClr val="FFFFFF"/>
        </a:lt1>
        <a:dk2>
          <a:srgbClr val="F2EF62"/>
        </a:dk2>
        <a:lt2>
          <a:srgbClr val="DDDDDD"/>
        </a:lt2>
        <a:accent1>
          <a:srgbClr val="8FAD2F"/>
        </a:accent1>
        <a:accent2>
          <a:srgbClr val="DBE8B2"/>
        </a:accent2>
        <a:accent3>
          <a:srgbClr val="FFFFFF"/>
        </a:accent3>
        <a:accent4>
          <a:srgbClr val="404040"/>
        </a:accent4>
        <a:accent5>
          <a:srgbClr val="C6D3AD"/>
        </a:accent5>
        <a:accent6>
          <a:srgbClr val="C6D2A1"/>
        </a:accent6>
        <a:hlink>
          <a:srgbClr val="BAD16F"/>
        </a:hlink>
        <a:folHlink>
          <a:srgbClr val="507800"/>
        </a:folHlink>
      </a:clrScheme>
      <a:clrMap bg1="lt1" tx1="dk1" bg2="lt2" tx2="dk2" accent1="accent1" accent2="accent2" accent3="accent3" accent4="accent4" accent5="accent5" accent6="accent6" hlink="hlink" folHlink="folHlink"/>
    </a:extraClrScheme>
    <a:extraClrScheme>
      <a:clrScheme name="Business3_2 2">
        <a:dk1>
          <a:srgbClr val="4D4D4D"/>
        </a:dk1>
        <a:lt1>
          <a:srgbClr val="FFFFFF"/>
        </a:lt1>
        <a:dk2>
          <a:srgbClr val="F4D18A"/>
        </a:dk2>
        <a:lt2>
          <a:srgbClr val="DDDDDD"/>
        </a:lt2>
        <a:accent1>
          <a:srgbClr val="B99633"/>
        </a:accent1>
        <a:accent2>
          <a:srgbClr val="EDE5D1"/>
        </a:accent2>
        <a:accent3>
          <a:srgbClr val="FFFFFF"/>
        </a:accent3>
        <a:accent4>
          <a:srgbClr val="404040"/>
        </a:accent4>
        <a:accent5>
          <a:srgbClr val="D9C9AD"/>
        </a:accent5>
        <a:accent6>
          <a:srgbClr val="D7CFBD"/>
        </a:accent6>
        <a:hlink>
          <a:srgbClr val="DAC896"/>
        </a:hlink>
        <a:folHlink>
          <a:srgbClr val="776101"/>
        </a:folHlink>
      </a:clrScheme>
      <a:clrMap bg1="lt1" tx1="dk1" bg2="lt2" tx2="dk2" accent1="accent1" accent2="accent2" accent3="accent3" accent4="accent4" accent5="accent5" accent6="accent6" hlink="hlink" folHlink="folHlink"/>
    </a:extraClrScheme>
    <a:extraClrScheme>
      <a:clrScheme name="Business3_2 3">
        <a:dk1>
          <a:srgbClr val="4D4D4D"/>
        </a:dk1>
        <a:lt1>
          <a:srgbClr val="FFFFFF"/>
        </a:lt1>
        <a:dk2>
          <a:srgbClr val="61C2F3"/>
        </a:dk2>
        <a:lt2>
          <a:srgbClr val="DDDDDD"/>
        </a:lt2>
        <a:accent1>
          <a:srgbClr val="5968D7"/>
        </a:accent1>
        <a:accent2>
          <a:srgbClr val="BECDEA"/>
        </a:accent2>
        <a:accent3>
          <a:srgbClr val="FFFFFF"/>
        </a:accent3>
        <a:accent4>
          <a:srgbClr val="404040"/>
        </a:accent4>
        <a:accent5>
          <a:srgbClr val="B5B9E8"/>
        </a:accent5>
        <a:accent6>
          <a:srgbClr val="ACBAD4"/>
        </a:accent6>
        <a:hlink>
          <a:srgbClr val="93A8EB"/>
        </a:hlink>
        <a:folHlink>
          <a:srgbClr val="1300A2"/>
        </a:folHlink>
      </a:clrScheme>
      <a:clrMap bg1="lt1" tx1="dk1" bg2="lt2" tx2="dk2" accent1="accent1" accent2="accent2" accent3="accent3" accent4="accent4" accent5="accent5" accent6="accent6" hlink="hlink" folHlink="folHlink"/>
    </a:extraClrScheme>
  </a:extraClrSchemeLst>
</a:theme>
</file>

<file path=ppt/theme/theme19.xml><?xml version="1.0" encoding="utf-8"?>
<a:theme xmlns:a="http://schemas.openxmlformats.org/drawingml/2006/main" name="Business3_3">
  <a:themeElements>
    <a:clrScheme name="Business3_3 1">
      <a:dk1>
        <a:srgbClr val="4D4D4D"/>
      </a:dk1>
      <a:lt1>
        <a:srgbClr val="FFFFFF"/>
      </a:lt1>
      <a:dk2>
        <a:srgbClr val="F2EF62"/>
      </a:dk2>
      <a:lt2>
        <a:srgbClr val="DDDDDD"/>
      </a:lt2>
      <a:accent1>
        <a:srgbClr val="8FAD2F"/>
      </a:accent1>
      <a:accent2>
        <a:srgbClr val="DBE8B2"/>
      </a:accent2>
      <a:accent3>
        <a:srgbClr val="FFFFFF"/>
      </a:accent3>
      <a:accent4>
        <a:srgbClr val="404040"/>
      </a:accent4>
      <a:accent5>
        <a:srgbClr val="C6D3AD"/>
      </a:accent5>
      <a:accent6>
        <a:srgbClr val="C6D2A1"/>
      </a:accent6>
      <a:hlink>
        <a:srgbClr val="BAD16F"/>
      </a:hlink>
      <a:folHlink>
        <a:srgbClr val="507800"/>
      </a:folHlink>
    </a:clrScheme>
    <a:fontScheme name="Business3_3">
      <a:majorFont>
        <a:latin typeface="Verdana"/>
        <a:ea typeface="微软雅黑"/>
        <a:cs typeface=""/>
      </a:majorFont>
      <a:minorFont>
        <a:latin typeface="Verdana"/>
        <a:ea typeface="微软雅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 typeface="Arial" pitchFamily="34" charset="0"/>
          <a:buNone/>
          <a:tabLst/>
          <a:defRPr kumimoji="0" lang="zh-CN" sz="1800" b="0" i="0" u="none" strike="noStrike" cap="none" normalizeH="0" baseline="0" smtClean="0">
            <a:ln>
              <a:noFill/>
            </a:ln>
            <a:solidFill>
              <a:schemeClr val="tx1"/>
            </a:solidFill>
            <a:effectLst/>
            <a:latin typeface="Tahoma" pitchFamily="34" charset="0"/>
            <a:ea typeface="宋体"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 typeface="Arial" pitchFamily="34" charset="0"/>
          <a:buNone/>
          <a:tabLst/>
          <a:defRPr kumimoji="0" lang="zh-CN" sz="1800" b="0" i="0" u="none" strike="noStrike" cap="none" normalizeH="0" baseline="0" smtClean="0">
            <a:ln>
              <a:noFill/>
            </a:ln>
            <a:solidFill>
              <a:schemeClr val="tx1"/>
            </a:solidFill>
            <a:effectLst/>
            <a:latin typeface="Tahoma" pitchFamily="34" charset="0"/>
            <a:ea typeface="宋体" pitchFamily="2" charset="-122"/>
          </a:defRPr>
        </a:defPPr>
      </a:lstStyle>
    </a:lnDef>
  </a:objectDefaults>
  <a:extraClrSchemeLst>
    <a:extraClrScheme>
      <a:clrScheme name="Business3_3 1">
        <a:dk1>
          <a:srgbClr val="4D4D4D"/>
        </a:dk1>
        <a:lt1>
          <a:srgbClr val="FFFFFF"/>
        </a:lt1>
        <a:dk2>
          <a:srgbClr val="F2EF62"/>
        </a:dk2>
        <a:lt2>
          <a:srgbClr val="DDDDDD"/>
        </a:lt2>
        <a:accent1>
          <a:srgbClr val="8FAD2F"/>
        </a:accent1>
        <a:accent2>
          <a:srgbClr val="DBE8B2"/>
        </a:accent2>
        <a:accent3>
          <a:srgbClr val="FFFFFF"/>
        </a:accent3>
        <a:accent4>
          <a:srgbClr val="404040"/>
        </a:accent4>
        <a:accent5>
          <a:srgbClr val="C6D3AD"/>
        </a:accent5>
        <a:accent6>
          <a:srgbClr val="C6D2A1"/>
        </a:accent6>
        <a:hlink>
          <a:srgbClr val="BAD16F"/>
        </a:hlink>
        <a:folHlink>
          <a:srgbClr val="507800"/>
        </a:folHlink>
      </a:clrScheme>
      <a:clrMap bg1="lt1" tx1="dk1" bg2="lt2" tx2="dk2" accent1="accent1" accent2="accent2" accent3="accent3" accent4="accent4" accent5="accent5" accent6="accent6" hlink="hlink" folHlink="folHlink"/>
    </a:extraClrScheme>
    <a:extraClrScheme>
      <a:clrScheme name="Business3_3 2">
        <a:dk1>
          <a:srgbClr val="4D4D4D"/>
        </a:dk1>
        <a:lt1>
          <a:srgbClr val="FFFFFF"/>
        </a:lt1>
        <a:dk2>
          <a:srgbClr val="F4D18A"/>
        </a:dk2>
        <a:lt2>
          <a:srgbClr val="DDDDDD"/>
        </a:lt2>
        <a:accent1>
          <a:srgbClr val="B99633"/>
        </a:accent1>
        <a:accent2>
          <a:srgbClr val="EDE5D1"/>
        </a:accent2>
        <a:accent3>
          <a:srgbClr val="FFFFFF"/>
        </a:accent3>
        <a:accent4>
          <a:srgbClr val="404040"/>
        </a:accent4>
        <a:accent5>
          <a:srgbClr val="D9C9AD"/>
        </a:accent5>
        <a:accent6>
          <a:srgbClr val="D7CFBD"/>
        </a:accent6>
        <a:hlink>
          <a:srgbClr val="DAC896"/>
        </a:hlink>
        <a:folHlink>
          <a:srgbClr val="776101"/>
        </a:folHlink>
      </a:clrScheme>
      <a:clrMap bg1="lt1" tx1="dk1" bg2="lt2" tx2="dk2" accent1="accent1" accent2="accent2" accent3="accent3" accent4="accent4" accent5="accent5" accent6="accent6" hlink="hlink" folHlink="folHlink"/>
    </a:extraClrScheme>
    <a:extraClrScheme>
      <a:clrScheme name="Business3_3 3">
        <a:dk1>
          <a:srgbClr val="4D4D4D"/>
        </a:dk1>
        <a:lt1>
          <a:srgbClr val="FFFFFF"/>
        </a:lt1>
        <a:dk2>
          <a:srgbClr val="61C2F3"/>
        </a:dk2>
        <a:lt2>
          <a:srgbClr val="DDDDDD"/>
        </a:lt2>
        <a:accent1>
          <a:srgbClr val="5968D7"/>
        </a:accent1>
        <a:accent2>
          <a:srgbClr val="BECDEA"/>
        </a:accent2>
        <a:accent3>
          <a:srgbClr val="FFFFFF"/>
        </a:accent3>
        <a:accent4>
          <a:srgbClr val="404040"/>
        </a:accent4>
        <a:accent5>
          <a:srgbClr val="B5B9E8"/>
        </a:accent5>
        <a:accent6>
          <a:srgbClr val="ACBAD4"/>
        </a:accent6>
        <a:hlink>
          <a:srgbClr val="93A8EB"/>
        </a:hlink>
        <a:folHlink>
          <a:srgbClr val="1300A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蓝色商务ppt模板">
  <a:themeElements>
    <a:clrScheme name="蓝色商务ppt模板 1">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fontScheme name="蓝色商务ppt模板">
      <a:majorFont>
        <a:latin typeface="Calibri"/>
        <a:ea typeface="微软雅黑"/>
        <a:cs typeface=""/>
      </a:majorFont>
      <a:minorFont>
        <a:latin typeface="Calibri"/>
        <a:ea typeface="微软雅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 typeface="Arial" pitchFamily="34" charset="0"/>
          <a:buNone/>
          <a:tabLst/>
          <a:defRPr kumimoji="0" lang="zh-CN" sz="1800" b="0" i="0" u="none" strike="noStrike" cap="none" normalizeH="0" baseline="0" smtClean="0">
            <a:ln>
              <a:noFill/>
            </a:ln>
            <a:solidFill>
              <a:schemeClr val="tx1"/>
            </a:solidFill>
            <a:effectLst/>
            <a:latin typeface="Tahoma" pitchFamily="34" charset="0"/>
            <a:ea typeface="宋体"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 typeface="Arial" pitchFamily="34" charset="0"/>
          <a:buNone/>
          <a:tabLst/>
          <a:defRPr kumimoji="0" lang="zh-CN" sz="1800" b="0" i="0" u="none" strike="noStrike" cap="none" normalizeH="0" baseline="0" smtClean="0">
            <a:ln>
              <a:noFill/>
            </a:ln>
            <a:solidFill>
              <a:schemeClr val="tx1"/>
            </a:solidFill>
            <a:effectLst/>
            <a:latin typeface="Tahoma" pitchFamily="34" charset="0"/>
            <a:ea typeface="宋体" pitchFamily="2" charset="-122"/>
          </a:defRPr>
        </a:defPPr>
      </a:lstStyle>
    </a:lnDef>
  </a:objectDefaults>
  <a:extraClrSchemeLst>
    <a:extraClrScheme>
      <a:clrScheme name="蓝色商务ppt模板 1">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clrMap bg1="lt1" tx1="dk1" bg2="lt2" tx2="dk2" accent1="accent1" accent2="accent2" accent3="accent3" accent4="accent4" accent5="accent5" accent6="accent6" hlink="hlink" folHlink="folHlink"/>
    </a:extraClrScheme>
  </a:extraClrSchemeLst>
</a:theme>
</file>

<file path=ppt/theme/theme20.xml><?xml version="1.0" encoding="utf-8"?>
<a:theme xmlns:a="http://schemas.openxmlformats.org/drawingml/2006/main" name="冰山一角">
  <a:themeElements>
    <a:clrScheme name="冰山一角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冰山一角">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 typeface="Arial" pitchFamily="34" charset="0"/>
          <a:buNone/>
          <a:tabLst/>
          <a:defRPr kumimoji="0" lang="zh-CN" sz="1800" b="0" i="0" u="none" strike="noStrike" cap="none" normalizeH="0" baseline="0" smtClean="0">
            <a:ln>
              <a:noFill/>
            </a:ln>
            <a:solidFill>
              <a:schemeClr val="tx1"/>
            </a:solidFill>
            <a:effectLst/>
            <a:latin typeface="Tahoma" pitchFamily="34" charset="0"/>
            <a:ea typeface="宋体"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 typeface="Arial" pitchFamily="34" charset="0"/>
          <a:buNone/>
          <a:tabLst/>
          <a:defRPr kumimoji="0" lang="zh-CN" sz="1800" b="0" i="0" u="none" strike="noStrike" cap="none" normalizeH="0" baseline="0" smtClean="0">
            <a:ln>
              <a:noFill/>
            </a:ln>
            <a:solidFill>
              <a:schemeClr val="tx1"/>
            </a:solidFill>
            <a:effectLst/>
            <a:latin typeface="Tahoma" pitchFamily="34" charset="0"/>
            <a:ea typeface="宋体" pitchFamily="2" charset="-122"/>
          </a:defRPr>
        </a:defPPr>
      </a:lstStyle>
    </a:lnDef>
  </a:objectDefaults>
  <a:extraClrSchemeLst>
    <a:extraClrScheme>
      <a:clrScheme name="冰山一角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冰山一角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冰山一角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冰山一角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冰山一角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冰山一角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冰山一角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冰山一角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冰山一角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冰山一角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冰山一角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冰山一角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1.xml><?xml version="1.0" encoding="utf-8"?>
<a:theme xmlns:a="http://schemas.openxmlformats.org/drawingml/2006/main" name="奔腾年代PPT模板">
  <a:themeElements>
    <a:clrScheme name="奔腾年代PPT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奔腾年代PPT模板">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 typeface="Arial" pitchFamily="34" charset="0"/>
          <a:buNone/>
          <a:tabLst/>
          <a:defRPr kumimoji="0" lang="zh-CN" sz="1800" b="0" i="0" u="none" strike="noStrike" cap="none" normalizeH="0" baseline="0" smtClean="0">
            <a:ln>
              <a:noFill/>
            </a:ln>
            <a:solidFill>
              <a:schemeClr val="tx1"/>
            </a:solidFill>
            <a:effectLst/>
            <a:latin typeface="Tahoma" pitchFamily="34" charset="0"/>
            <a:ea typeface="宋体"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 typeface="Arial" pitchFamily="34" charset="0"/>
          <a:buNone/>
          <a:tabLst/>
          <a:defRPr kumimoji="0" lang="zh-CN" sz="1800" b="0" i="0" u="none" strike="noStrike" cap="none" normalizeH="0" baseline="0" smtClean="0">
            <a:ln>
              <a:noFill/>
            </a:ln>
            <a:solidFill>
              <a:schemeClr val="tx1"/>
            </a:solidFill>
            <a:effectLst/>
            <a:latin typeface="Tahoma" pitchFamily="34" charset="0"/>
            <a:ea typeface="宋体" pitchFamily="2" charset="-122"/>
          </a:defRPr>
        </a:defPPr>
      </a:lstStyle>
    </a:lnDef>
  </a:objectDefaults>
  <a:extraClrSchemeLst>
    <a:extraClrScheme>
      <a:clrScheme name="奔腾年代PPT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奔腾年代PPT模板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奔腾年代PPT模板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奔腾年代PPT模板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奔腾年代PPT模板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奔腾年代PPT模板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奔腾年代PPT模板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奔腾年代PPT模板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奔腾年代PPT模板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奔腾年代PPT模板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奔腾年代PPT模板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奔腾年代PPT模板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3.xml><?xml version="1.0" encoding="utf-8"?>
<a:theme xmlns:a="http://schemas.openxmlformats.org/drawingml/2006/main" name="Office 主题">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金钱地球">
  <a:themeElements>
    <a:clrScheme name="金钱地球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金钱地球">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 typeface="Arial" pitchFamily="34" charset="0"/>
          <a:buNone/>
          <a:tabLst/>
          <a:defRPr kumimoji="0" lang="zh-CN" sz="1800" b="0" i="0" u="none" strike="noStrike" cap="none" normalizeH="0" baseline="0" smtClean="0">
            <a:ln>
              <a:noFill/>
            </a:ln>
            <a:solidFill>
              <a:schemeClr val="tx1"/>
            </a:solidFill>
            <a:effectLst/>
            <a:latin typeface="Tahoma" pitchFamily="34" charset="0"/>
            <a:ea typeface="宋体"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 typeface="Arial" pitchFamily="34" charset="0"/>
          <a:buNone/>
          <a:tabLst/>
          <a:defRPr kumimoji="0" lang="zh-CN" sz="1800" b="0" i="0" u="none" strike="noStrike" cap="none" normalizeH="0" baseline="0" smtClean="0">
            <a:ln>
              <a:noFill/>
            </a:ln>
            <a:solidFill>
              <a:schemeClr val="tx1"/>
            </a:solidFill>
            <a:effectLst/>
            <a:latin typeface="Tahoma" pitchFamily="34" charset="0"/>
            <a:ea typeface="宋体" pitchFamily="2" charset="-122"/>
          </a:defRPr>
        </a:defPPr>
      </a:lstStyle>
    </a:lnDef>
  </a:objectDefaults>
  <a:extraClrSchemeLst>
    <a:extraClrScheme>
      <a:clrScheme name="金钱地球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金钱地球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金钱地球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金钱地球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金钱地球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金钱地球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金钱地球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金钱地球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金钱地球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金钱地球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金钱地球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金钱地球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极简灰色花朵">
  <a:themeElements>
    <a:clrScheme name="极简灰色花朵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极简灰色花朵">
      <a:majorFont>
        <a:latin typeface="Tahoma"/>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 typeface="Arial" pitchFamily="34" charset="0"/>
          <a:buNone/>
          <a:tabLst/>
          <a:defRPr kumimoji="0" lang="zh-CN" sz="1800" b="0" i="0" u="none" strike="noStrike" cap="none" normalizeH="0" baseline="0" smtClean="0">
            <a:ln>
              <a:noFill/>
            </a:ln>
            <a:solidFill>
              <a:schemeClr val="tx1"/>
            </a:solidFill>
            <a:effectLst/>
            <a:latin typeface="Tahoma" pitchFamily="34" charset="0"/>
            <a:ea typeface="宋体"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 typeface="Arial" pitchFamily="34" charset="0"/>
          <a:buNone/>
          <a:tabLst/>
          <a:defRPr kumimoji="0" lang="zh-CN" sz="1800" b="0" i="0" u="none" strike="noStrike" cap="none" normalizeH="0" baseline="0" smtClean="0">
            <a:ln>
              <a:noFill/>
            </a:ln>
            <a:solidFill>
              <a:schemeClr val="tx1"/>
            </a:solidFill>
            <a:effectLst/>
            <a:latin typeface="Tahoma" pitchFamily="34" charset="0"/>
            <a:ea typeface="宋体" pitchFamily="2" charset="-122"/>
          </a:defRPr>
        </a:defPPr>
      </a:lstStyle>
    </a:lnDef>
  </a:objectDefaults>
  <a:extraClrSchemeLst>
    <a:extraClrScheme>
      <a:clrScheme name="极简灰色花朵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极简灰色花朵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极简灰色花朵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极简灰色花朵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极简灰色花朵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极简灰色花朵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极简灰色花朵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极简灰色花朵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极简灰色花朵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极简灰色花朵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极简灰色花朵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极简灰色花朵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橙色简约模板">
  <a:themeElements>
    <a:clrScheme name="">
      <a:dk1>
        <a:srgbClr val="FFFFFF"/>
      </a:dk1>
      <a:lt1>
        <a:srgbClr val="FFFFFF"/>
      </a:lt1>
      <a:dk2>
        <a:srgbClr val="FFFFFF"/>
      </a:dk2>
      <a:lt2>
        <a:srgbClr val="A65B1B"/>
      </a:lt2>
      <a:accent1>
        <a:srgbClr val="F0741E"/>
      </a:accent1>
      <a:accent2>
        <a:srgbClr val="F39E69"/>
      </a:accent2>
      <a:accent3>
        <a:srgbClr val="FFFFFF"/>
      </a:accent3>
      <a:accent4>
        <a:srgbClr val="DADADA"/>
      </a:accent4>
      <a:accent5>
        <a:srgbClr val="F6BCAB"/>
      </a:accent5>
      <a:accent6>
        <a:srgbClr val="DC8F5E"/>
      </a:accent6>
      <a:hlink>
        <a:srgbClr val="B2B2B2"/>
      </a:hlink>
      <a:folHlink>
        <a:srgbClr val="969696"/>
      </a:folHlink>
    </a:clrScheme>
    <a:fontScheme name="橙色简约模板">
      <a:majorFont>
        <a:latin typeface="微软雅黑"/>
        <a:ea typeface="微软雅黑"/>
        <a:cs typeface=""/>
      </a:majorFont>
      <a:minorFont>
        <a:latin typeface="微软雅黑"/>
        <a:ea typeface="微软雅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 typeface="Arial" pitchFamily="34" charset="0"/>
          <a:buNone/>
          <a:tabLst/>
          <a:defRPr kumimoji="0" lang="zh-CN" sz="1800" b="0" i="0" u="none" strike="noStrike" cap="none" normalizeH="0" baseline="0" smtClean="0">
            <a:ln>
              <a:noFill/>
            </a:ln>
            <a:solidFill>
              <a:schemeClr val="tx1"/>
            </a:solidFill>
            <a:effectLst/>
            <a:latin typeface="Tahoma" pitchFamily="34" charset="0"/>
            <a:ea typeface="宋体"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 typeface="Arial" pitchFamily="34" charset="0"/>
          <a:buNone/>
          <a:tabLst/>
          <a:defRPr kumimoji="0" lang="zh-CN" sz="1800" b="0" i="0" u="none" strike="noStrike" cap="none" normalizeH="0" baseline="0" smtClean="0">
            <a:ln>
              <a:noFill/>
            </a:ln>
            <a:solidFill>
              <a:schemeClr val="tx1"/>
            </a:solidFill>
            <a:effectLst/>
            <a:latin typeface="Tahoma" pitchFamily="34" charset="0"/>
            <a:ea typeface="宋体" pitchFamily="2" charset="-122"/>
          </a:defRPr>
        </a:defPPr>
      </a:lstStyle>
    </a:lnDef>
  </a:objectDefaults>
  <a:extraClrSchemeLst>
    <a:extraClrScheme>
      <a:clrScheme name="橙色简约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橙色简约模板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橙色简约模板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橙色简约模板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橙色简约模板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橙色简约模板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橙色简约模板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橙色简约模板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橙色简约模板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橙色简约模板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橙色简约模板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橙色简约模板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橙色简约模板 13">
        <a:dk1>
          <a:srgbClr val="000000"/>
        </a:dk1>
        <a:lt1>
          <a:srgbClr val="FFFFFF"/>
        </a:lt1>
        <a:dk2>
          <a:srgbClr val="000000"/>
        </a:dk2>
        <a:lt2>
          <a:srgbClr val="808080"/>
        </a:lt2>
        <a:accent1>
          <a:srgbClr val="2A5384"/>
        </a:accent1>
        <a:accent2>
          <a:srgbClr val="A1B8CA"/>
        </a:accent2>
        <a:accent3>
          <a:srgbClr val="FFFFFF"/>
        </a:accent3>
        <a:accent4>
          <a:srgbClr val="000000"/>
        </a:accent4>
        <a:accent5>
          <a:srgbClr val="ACB3C2"/>
        </a:accent5>
        <a:accent6>
          <a:srgbClr val="91A6B7"/>
        </a:accent6>
        <a:hlink>
          <a:srgbClr val="2A96C0"/>
        </a:hlink>
        <a:folHlink>
          <a:srgbClr val="3E78AD"/>
        </a:folHlink>
      </a:clrScheme>
      <a:clrMap bg1="lt1" tx1="dk1" bg2="lt2" tx2="dk2" accent1="accent1" accent2="accent2" accent3="accent3" accent4="accent4" accent5="accent5" accent6="accent6" hlink="hlink" folHlink="folHlink"/>
    </a:extraClrScheme>
    <a:extraClrScheme>
      <a:clrScheme name="橙色简约模板 14">
        <a:dk1>
          <a:srgbClr val="000000"/>
        </a:dk1>
        <a:lt1>
          <a:srgbClr val="FFFFFF"/>
        </a:lt1>
        <a:dk2>
          <a:srgbClr val="000000"/>
        </a:dk2>
        <a:lt2>
          <a:srgbClr val="808080"/>
        </a:lt2>
        <a:accent1>
          <a:srgbClr val="235C97"/>
        </a:accent1>
        <a:accent2>
          <a:srgbClr val="7295B9"/>
        </a:accent2>
        <a:accent3>
          <a:srgbClr val="FFFFFF"/>
        </a:accent3>
        <a:accent4>
          <a:srgbClr val="000000"/>
        </a:accent4>
        <a:accent5>
          <a:srgbClr val="ACB5C9"/>
        </a:accent5>
        <a:accent6>
          <a:srgbClr val="6787A7"/>
        </a:accent6>
        <a:hlink>
          <a:srgbClr val="2A96C0"/>
        </a:hlink>
        <a:folHlink>
          <a:srgbClr val="707F90"/>
        </a:folHlink>
      </a:clrScheme>
      <a:clrMap bg1="lt1" tx1="dk1" bg2="lt2" tx2="dk2" accent1="accent1" accent2="accent2" accent3="accent3" accent4="accent4" accent5="accent5" accent6="accent6" hlink="hlink" folHlink="folHlink"/>
    </a:extraClrScheme>
    <a:extraClrScheme>
      <a:clrScheme name="橙色简约模板 15">
        <a:dk1>
          <a:srgbClr val="000000"/>
        </a:dk1>
        <a:lt1>
          <a:srgbClr val="FFFFFF"/>
        </a:lt1>
        <a:dk2>
          <a:srgbClr val="FFFFFF"/>
        </a:dk2>
        <a:lt2>
          <a:srgbClr val="C0C0C0"/>
        </a:lt2>
        <a:accent1>
          <a:srgbClr val="3E7AB2"/>
        </a:accent1>
        <a:accent2>
          <a:srgbClr val="7497AB"/>
        </a:accent2>
        <a:accent3>
          <a:srgbClr val="FFFFFF"/>
        </a:accent3>
        <a:accent4>
          <a:srgbClr val="000000"/>
        </a:accent4>
        <a:accent5>
          <a:srgbClr val="AFBED5"/>
        </a:accent5>
        <a:accent6>
          <a:srgbClr val="68889B"/>
        </a:accent6>
        <a:hlink>
          <a:srgbClr val="9EC9EA"/>
        </a:hlink>
        <a:folHlink>
          <a:srgbClr val="E9EAEC"/>
        </a:folHlink>
      </a:clrScheme>
      <a:clrMap bg1="lt1" tx1="dk1" bg2="lt2" tx2="dk2" accent1="accent1" accent2="accent2" accent3="accent3" accent4="accent4" accent5="accent5" accent6="accent6" hlink="hlink" folHlink="folHlink"/>
    </a:extraClrScheme>
    <a:extraClrScheme>
      <a:clrScheme name="橙色简约模板 16">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99FF"/>
        </a:folHlink>
      </a:clrScheme>
      <a:clrMap bg1="dk2" tx1="lt1" bg2="dk1" tx2="lt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城市的夜空">
  <a:themeElements>
    <a:clrScheme name="城市的夜空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城市的夜空">
      <a:majorFont>
        <a:latin typeface="Gulim"/>
        <a:ea typeface="微软雅黑"/>
        <a:cs typeface=""/>
      </a:majorFont>
      <a:minorFont>
        <a:latin typeface="Gulim"/>
        <a:ea typeface="微软雅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 typeface="Arial" pitchFamily="34" charset="0"/>
          <a:buNone/>
          <a:tabLst/>
          <a:defRPr kumimoji="0" lang="zh-CN" sz="1800" b="0" i="0" u="none" strike="noStrike" cap="none" normalizeH="0" baseline="0" smtClean="0">
            <a:ln>
              <a:noFill/>
            </a:ln>
            <a:solidFill>
              <a:schemeClr val="tx1"/>
            </a:solidFill>
            <a:effectLst/>
            <a:latin typeface="Tahoma" pitchFamily="34" charset="0"/>
            <a:ea typeface="宋体"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 typeface="Arial" pitchFamily="34" charset="0"/>
          <a:buNone/>
          <a:tabLst/>
          <a:defRPr kumimoji="0" lang="zh-CN" sz="1800" b="0" i="0" u="none" strike="noStrike" cap="none" normalizeH="0" baseline="0" smtClean="0">
            <a:ln>
              <a:noFill/>
            </a:ln>
            <a:solidFill>
              <a:schemeClr val="tx1"/>
            </a:solidFill>
            <a:effectLst/>
            <a:latin typeface="Tahoma" pitchFamily="34" charset="0"/>
            <a:ea typeface="宋体" pitchFamily="2" charset="-122"/>
          </a:defRPr>
        </a:defPPr>
      </a:lstStyle>
    </a:lnDef>
  </a:objectDefaults>
  <a:extraClrSchemeLst>
    <a:extraClrScheme>
      <a:clrScheme name="城市的夜空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城市的夜空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城市的夜空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城市的夜空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城市的夜空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城市的夜空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城市的夜空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城市的夜空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城市的夜空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城市的夜空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城市的夜空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城市的夜空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7.xml><?xml version="1.0" encoding="utf-8"?>
<a:theme xmlns:a="http://schemas.openxmlformats.org/drawingml/2006/main" name="非洲日落">
  <a:themeElements>
    <a:clrScheme name="非洲日落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非洲日落">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 typeface="Arial" pitchFamily="34" charset="0"/>
          <a:buNone/>
          <a:tabLst/>
          <a:defRPr kumimoji="0" lang="zh-CN" sz="1800" b="0" i="0" u="none" strike="noStrike" cap="none" normalizeH="0" baseline="0" smtClean="0">
            <a:ln>
              <a:noFill/>
            </a:ln>
            <a:solidFill>
              <a:schemeClr val="tx1"/>
            </a:solidFill>
            <a:effectLst/>
            <a:latin typeface="Tahoma" pitchFamily="34" charset="0"/>
            <a:ea typeface="宋体"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 typeface="Arial" pitchFamily="34" charset="0"/>
          <a:buNone/>
          <a:tabLst/>
          <a:defRPr kumimoji="0" lang="zh-CN" sz="1800" b="0" i="0" u="none" strike="noStrike" cap="none" normalizeH="0" baseline="0" smtClean="0">
            <a:ln>
              <a:noFill/>
            </a:ln>
            <a:solidFill>
              <a:schemeClr val="tx1"/>
            </a:solidFill>
            <a:effectLst/>
            <a:latin typeface="Tahoma" pitchFamily="34" charset="0"/>
            <a:ea typeface="宋体" pitchFamily="2" charset="-122"/>
          </a:defRPr>
        </a:defPPr>
      </a:lstStyle>
    </a:lnDef>
  </a:objectDefaults>
  <a:extraClrSchemeLst>
    <a:extraClrScheme>
      <a:clrScheme name="非洲日落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非洲日落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非洲日落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非洲日落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非洲日落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非洲日落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非洲日落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非洲日落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非洲日落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非洲日落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非洲日落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非洲日落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8.xml><?xml version="1.0" encoding="utf-8"?>
<a:theme xmlns:a="http://schemas.openxmlformats.org/drawingml/2006/main" name="毕业时节">
  <a:themeElements>
    <a:clrScheme name="">
      <a:dk1>
        <a:srgbClr val="000000"/>
      </a:dk1>
      <a:lt1>
        <a:srgbClr val="9999FF"/>
      </a:lt1>
      <a:dk2>
        <a:srgbClr val="1C1C1C"/>
      </a:dk2>
      <a:lt2>
        <a:srgbClr val="4D4D4D"/>
      </a:lt2>
      <a:accent1>
        <a:srgbClr val="CC0066"/>
      </a:accent1>
      <a:accent2>
        <a:srgbClr val="3366FF"/>
      </a:accent2>
      <a:accent3>
        <a:srgbClr val="CACAFF"/>
      </a:accent3>
      <a:accent4>
        <a:srgbClr val="000000"/>
      </a:accent4>
      <a:accent5>
        <a:srgbClr val="E2AAB8"/>
      </a:accent5>
      <a:accent6>
        <a:srgbClr val="2D5CE7"/>
      </a:accent6>
      <a:hlink>
        <a:srgbClr val="FF0000"/>
      </a:hlink>
      <a:folHlink>
        <a:srgbClr val="FFFF00"/>
      </a:folHlink>
    </a:clrScheme>
    <a:fontScheme name="毕业时节">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 typeface="Arial" pitchFamily="34" charset="0"/>
          <a:buNone/>
          <a:tabLst/>
          <a:defRPr kumimoji="0" lang="zh-CN" sz="1800" b="0" i="0" u="none" strike="noStrike" cap="none" normalizeH="0" baseline="0" smtClean="0">
            <a:ln>
              <a:noFill/>
            </a:ln>
            <a:solidFill>
              <a:schemeClr val="tx1"/>
            </a:solidFill>
            <a:effectLst/>
            <a:latin typeface="Tahoma" pitchFamily="34" charset="0"/>
            <a:ea typeface="宋体"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 typeface="Arial" pitchFamily="34" charset="0"/>
          <a:buNone/>
          <a:tabLst/>
          <a:defRPr kumimoji="0" lang="zh-CN" sz="1800" b="0" i="0" u="none" strike="noStrike" cap="none" normalizeH="0" baseline="0" smtClean="0">
            <a:ln>
              <a:noFill/>
            </a:ln>
            <a:solidFill>
              <a:schemeClr val="tx1"/>
            </a:solidFill>
            <a:effectLst/>
            <a:latin typeface="Tahoma" pitchFamily="34" charset="0"/>
            <a:ea typeface="宋体" pitchFamily="2" charset="-122"/>
          </a:defRPr>
        </a:defPPr>
      </a:lstStyle>
    </a:lnDef>
  </a:objectDefaults>
  <a:extraClrSchemeLst>
    <a:extraClrScheme>
      <a:clrScheme name="毕业时节 1">
        <a:dk1>
          <a:srgbClr val="C0C0C0"/>
        </a:dk1>
        <a:lt1>
          <a:srgbClr val="FFFFFF"/>
        </a:lt1>
        <a:dk2>
          <a:srgbClr val="000099"/>
        </a:dk2>
        <a:lt2>
          <a:srgbClr val="CCECFF"/>
        </a:lt2>
        <a:accent1>
          <a:srgbClr val="FF3399"/>
        </a:accent1>
        <a:accent2>
          <a:srgbClr val="99CCFF"/>
        </a:accent2>
        <a:accent3>
          <a:srgbClr val="AAAACA"/>
        </a:accent3>
        <a:accent4>
          <a:srgbClr val="DADADA"/>
        </a:accent4>
        <a:accent5>
          <a:srgbClr val="FFADCA"/>
        </a:accent5>
        <a:accent6>
          <a:srgbClr val="8AB9E7"/>
        </a:accent6>
        <a:hlink>
          <a:srgbClr val="FF5050"/>
        </a:hlink>
        <a:folHlink>
          <a:srgbClr val="FFFF99"/>
        </a:folHlink>
      </a:clrScheme>
      <a:clrMap bg1="dk2" tx1="lt1" bg2="dk1" tx2="lt2" accent1="accent1" accent2="accent2" accent3="accent3" accent4="accent4" accent5="accent5" accent6="accent6" hlink="hlink" folHlink="folHlink"/>
    </a:extraClrScheme>
    <a:extraClrScheme>
      <a:clrScheme name="毕业时节 2">
        <a:dk1>
          <a:srgbClr val="000000"/>
        </a:dk1>
        <a:lt1>
          <a:srgbClr val="99CCFF"/>
        </a:lt1>
        <a:dk2>
          <a:srgbClr val="1C1C1C"/>
        </a:dk2>
        <a:lt2>
          <a:srgbClr val="4D4D4D"/>
        </a:lt2>
        <a:accent1>
          <a:srgbClr val="CC0066"/>
        </a:accent1>
        <a:accent2>
          <a:srgbClr val="3366FF"/>
        </a:accent2>
        <a:accent3>
          <a:srgbClr val="CAE2FF"/>
        </a:accent3>
        <a:accent4>
          <a:srgbClr val="000000"/>
        </a:accent4>
        <a:accent5>
          <a:srgbClr val="E2AAB8"/>
        </a:accent5>
        <a:accent6>
          <a:srgbClr val="2D5CE7"/>
        </a:accent6>
        <a:hlink>
          <a:srgbClr val="FF0000"/>
        </a:hlink>
        <a:folHlink>
          <a:srgbClr val="FFFF00"/>
        </a:folHlink>
      </a:clrScheme>
      <a:clrMap bg1="lt1" tx1="dk1" bg2="lt2" tx2="dk2" accent1="accent1" accent2="accent2" accent3="accent3" accent4="accent4" accent5="accent5" accent6="accent6" hlink="hlink" folHlink="folHlink"/>
    </a:extraClrScheme>
    <a:extraClrScheme>
      <a:clrScheme name="毕业时节 3">
        <a:dk1>
          <a:srgbClr val="C0C0C0"/>
        </a:dk1>
        <a:lt1>
          <a:srgbClr val="FFFFFF"/>
        </a:lt1>
        <a:dk2>
          <a:srgbClr val="800000"/>
        </a:dk2>
        <a:lt2>
          <a:srgbClr val="FFCC99"/>
        </a:lt2>
        <a:accent1>
          <a:srgbClr val="FF9900"/>
        </a:accent1>
        <a:accent2>
          <a:srgbClr val="CC0000"/>
        </a:accent2>
        <a:accent3>
          <a:srgbClr val="C0AAAA"/>
        </a:accent3>
        <a:accent4>
          <a:srgbClr val="DADADA"/>
        </a:accent4>
        <a:accent5>
          <a:srgbClr val="FFCAAA"/>
        </a:accent5>
        <a:accent6>
          <a:srgbClr val="B90000"/>
        </a:accent6>
        <a:hlink>
          <a:srgbClr val="FF33CC"/>
        </a:hlink>
        <a:folHlink>
          <a:srgbClr val="FFCC00"/>
        </a:folHlink>
      </a:clrScheme>
      <a:clrMap bg1="dk2" tx1="lt1" bg2="dk1" tx2="lt2" accent1="accent1" accent2="accent2" accent3="accent3" accent4="accent4" accent5="accent5" accent6="accent6" hlink="hlink" folHlink="folHlink"/>
    </a:extraClrScheme>
    <a:extraClrScheme>
      <a:clrScheme name="毕业时节 4">
        <a:dk1>
          <a:srgbClr val="000000"/>
        </a:dk1>
        <a:lt1>
          <a:srgbClr val="FF9966"/>
        </a:lt1>
        <a:dk2>
          <a:srgbClr val="1C1C1C"/>
        </a:dk2>
        <a:lt2>
          <a:srgbClr val="4D4D4D"/>
        </a:lt2>
        <a:accent1>
          <a:srgbClr val="FF0000"/>
        </a:accent1>
        <a:accent2>
          <a:srgbClr val="FF6699"/>
        </a:accent2>
        <a:accent3>
          <a:srgbClr val="FFCAB8"/>
        </a:accent3>
        <a:accent4>
          <a:srgbClr val="000000"/>
        </a:accent4>
        <a:accent5>
          <a:srgbClr val="FFAAAA"/>
        </a:accent5>
        <a:accent6>
          <a:srgbClr val="E75C8A"/>
        </a:accent6>
        <a:hlink>
          <a:srgbClr val="CC00CC"/>
        </a:hlink>
        <a:folHlink>
          <a:srgbClr val="FFCC00"/>
        </a:folHlink>
      </a:clrScheme>
      <a:clrMap bg1="lt1" tx1="dk1" bg2="lt2" tx2="dk2" accent1="accent1" accent2="accent2" accent3="accent3" accent4="accent4" accent5="accent5" accent6="accent6" hlink="hlink" folHlink="folHlink"/>
    </a:extraClrScheme>
    <a:extraClrScheme>
      <a:clrScheme name="毕业时节 5">
        <a:dk1>
          <a:srgbClr val="C0C0C0"/>
        </a:dk1>
        <a:lt1>
          <a:srgbClr val="FFFFFF"/>
        </a:lt1>
        <a:dk2>
          <a:srgbClr val="008000"/>
        </a:dk2>
        <a:lt2>
          <a:srgbClr val="CCECFF"/>
        </a:lt2>
        <a:accent1>
          <a:srgbClr val="0066FF"/>
        </a:accent1>
        <a:accent2>
          <a:srgbClr val="00FF00"/>
        </a:accent2>
        <a:accent3>
          <a:srgbClr val="AAC0AA"/>
        </a:accent3>
        <a:accent4>
          <a:srgbClr val="DADADA"/>
        </a:accent4>
        <a:accent5>
          <a:srgbClr val="AAB8FF"/>
        </a:accent5>
        <a:accent6>
          <a:srgbClr val="00E700"/>
        </a:accent6>
        <a:hlink>
          <a:srgbClr val="A29E00"/>
        </a:hlink>
        <a:folHlink>
          <a:srgbClr val="EA8B00"/>
        </a:folHlink>
      </a:clrScheme>
      <a:clrMap bg1="dk2" tx1="lt1" bg2="dk1" tx2="lt2" accent1="accent1" accent2="accent2" accent3="accent3" accent4="accent4" accent5="accent5" accent6="accent6" hlink="hlink" folHlink="folHlink"/>
    </a:extraClrScheme>
    <a:extraClrScheme>
      <a:clrScheme name="毕业时节 6">
        <a:dk1>
          <a:srgbClr val="000000"/>
        </a:dk1>
        <a:lt1>
          <a:srgbClr val="97E183"/>
        </a:lt1>
        <a:dk2>
          <a:srgbClr val="1C1C1C"/>
        </a:dk2>
        <a:lt2>
          <a:srgbClr val="4D4D4D"/>
        </a:lt2>
        <a:accent1>
          <a:srgbClr val="0066FF"/>
        </a:accent1>
        <a:accent2>
          <a:srgbClr val="99FF99"/>
        </a:accent2>
        <a:accent3>
          <a:srgbClr val="C9EEC1"/>
        </a:accent3>
        <a:accent4>
          <a:srgbClr val="000000"/>
        </a:accent4>
        <a:accent5>
          <a:srgbClr val="AAB8FF"/>
        </a:accent5>
        <a:accent6>
          <a:srgbClr val="8AE78A"/>
        </a:accent6>
        <a:hlink>
          <a:srgbClr val="CC9900"/>
        </a:hlink>
        <a:folHlink>
          <a:srgbClr val="FFCC66"/>
        </a:folHlink>
      </a:clrScheme>
      <a:clrMap bg1="lt1" tx1="dk1" bg2="lt2" tx2="dk2" accent1="accent1" accent2="accent2" accent3="accent3" accent4="accent4" accent5="accent5" accent6="accent6" hlink="hlink" folHlink="folHlink"/>
    </a:extraClrScheme>
    <a:extraClrScheme>
      <a:clrScheme name="毕业时节 7">
        <a:dk1>
          <a:srgbClr val="C0C0C0"/>
        </a:dk1>
        <a:lt1>
          <a:srgbClr val="FFFFFF"/>
        </a:lt1>
        <a:dk2>
          <a:srgbClr val="008080"/>
        </a:dk2>
        <a:lt2>
          <a:srgbClr val="CCECFF"/>
        </a:lt2>
        <a:accent1>
          <a:srgbClr val="29A329"/>
        </a:accent1>
        <a:accent2>
          <a:srgbClr val="00FFFF"/>
        </a:accent2>
        <a:accent3>
          <a:srgbClr val="AAC0C0"/>
        </a:accent3>
        <a:accent4>
          <a:srgbClr val="DADADA"/>
        </a:accent4>
        <a:accent5>
          <a:srgbClr val="ACCEAC"/>
        </a:accent5>
        <a:accent6>
          <a:srgbClr val="00E7E7"/>
        </a:accent6>
        <a:hlink>
          <a:srgbClr val="3B6AFF"/>
        </a:hlink>
        <a:folHlink>
          <a:srgbClr val="FF9900"/>
        </a:folHlink>
      </a:clrScheme>
      <a:clrMap bg1="dk2" tx1="lt1" bg2="dk1" tx2="lt2" accent1="accent1" accent2="accent2" accent3="accent3" accent4="accent4" accent5="accent5" accent6="accent6" hlink="hlink" folHlink="folHlink"/>
    </a:extraClrScheme>
    <a:extraClrScheme>
      <a:clrScheme name="毕业时节 8">
        <a:dk1>
          <a:srgbClr val="000000"/>
        </a:dk1>
        <a:lt1>
          <a:srgbClr val="64F0BE"/>
        </a:lt1>
        <a:dk2>
          <a:srgbClr val="1C1C1C"/>
        </a:dk2>
        <a:lt2>
          <a:srgbClr val="4D4D4D"/>
        </a:lt2>
        <a:accent1>
          <a:srgbClr val="008000"/>
        </a:accent1>
        <a:accent2>
          <a:srgbClr val="00FFFF"/>
        </a:accent2>
        <a:accent3>
          <a:srgbClr val="B8F6DB"/>
        </a:accent3>
        <a:accent4>
          <a:srgbClr val="000000"/>
        </a:accent4>
        <a:accent5>
          <a:srgbClr val="AAC0AA"/>
        </a:accent5>
        <a:accent6>
          <a:srgbClr val="00E7E7"/>
        </a:accent6>
        <a:hlink>
          <a:srgbClr val="3366FF"/>
        </a:hlink>
        <a:folHlink>
          <a:srgbClr val="FFCC66"/>
        </a:folHlink>
      </a:clrScheme>
      <a:clrMap bg1="lt1" tx1="dk1" bg2="lt2" tx2="dk2" accent1="accent1" accent2="accent2" accent3="accent3" accent4="accent4" accent5="accent5" accent6="accent6" hlink="hlink" folHlink="folHlink"/>
    </a:extraClrScheme>
    <a:extraClrScheme>
      <a:clrScheme name="毕业时节 9">
        <a:dk1>
          <a:srgbClr val="C0C0C0"/>
        </a:dk1>
        <a:lt1>
          <a:srgbClr val="FFFFFF"/>
        </a:lt1>
        <a:dk2>
          <a:srgbClr val="CC9900"/>
        </a:dk2>
        <a:lt2>
          <a:srgbClr val="FFFFCC"/>
        </a:lt2>
        <a:accent1>
          <a:srgbClr val="FF3300"/>
        </a:accent1>
        <a:accent2>
          <a:srgbClr val="FFCC66"/>
        </a:accent2>
        <a:accent3>
          <a:srgbClr val="E2CAAA"/>
        </a:accent3>
        <a:accent4>
          <a:srgbClr val="DADADA"/>
        </a:accent4>
        <a:accent5>
          <a:srgbClr val="FFADAA"/>
        </a:accent5>
        <a:accent6>
          <a:srgbClr val="E7B95C"/>
        </a:accent6>
        <a:hlink>
          <a:srgbClr val="008080"/>
        </a:hlink>
        <a:folHlink>
          <a:srgbClr val="3399FF"/>
        </a:folHlink>
      </a:clrScheme>
      <a:clrMap bg1="dk2" tx1="lt1" bg2="dk1" tx2="lt2" accent1="accent1" accent2="accent2" accent3="accent3" accent4="accent4" accent5="accent5" accent6="accent6" hlink="hlink" folHlink="folHlink"/>
    </a:extraClrScheme>
    <a:extraClrScheme>
      <a:clrScheme name="毕业时节 10">
        <a:dk1>
          <a:srgbClr val="000000"/>
        </a:dk1>
        <a:lt1>
          <a:srgbClr val="EFF274"/>
        </a:lt1>
        <a:dk2>
          <a:srgbClr val="1C1C1C"/>
        </a:dk2>
        <a:lt2>
          <a:srgbClr val="4D4D4D"/>
        </a:lt2>
        <a:accent1>
          <a:srgbClr val="9966FF"/>
        </a:accent1>
        <a:accent2>
          <a:srgbClr val="FFFFCC"/>
        </a:accent2>
        <a:accent3>
          <a:srgbClr val="F6F7BC"/>
        </a:accent3>
        <a:accent4>
          <a:srgbClr val="000000"/>
        </a:accent4>
        <a:accent5>
          <a:srgbClr val="CAB8FF"/>
        </a:accent5>
        <a:accent6>
          <a:srgbClr val="E7E7B9"/>
        </a:accent6>
        <a:hlink>
          <a:srgbClr val="6666FF"/>
        </a:hlink>
        <a:folHlink>
          <a:srgbClr val="99CCFF"/>
        </a:folHlink>
      </a:clrScheme>
      <a:clrMap bg1="lt1" tx1="dk1" bg2="lt2" tx2="dk2" accent1="accent1" accent2="accent2" accent3="accent3" accent4="accent4" accent5="accent5" accent6="accent6" hlink="hlink" folHlink="folHlink"/>
    </a:extraClrScheme>
    <a:extraClrScheme>
      <a:clrScheme name="毕业时节 11">
        <a:dk1>
          <a:srgbClr val="C0C0C0"/>
        </a:dk1>
        <a:lt1>
          <a:srgbClr val="FFFFFF"/>
        </a:lt1>
        <a:dk2>
          <a:srgbClr val="6600CC"/>
        </a:dk2>
        <a:lt2>
          <a:srgbClr val="CCCCFF"/>
        </a:lt2>
        <a:accent1>
          <a:srgbClr val="D60093"/>
        </a:accent1>
        <a:accent2>
          <a:srgbClr val="9999FF"/>
        </a:accent2>
        <a:accent3>
          <a:srgbClr val="B8AAE2"/>
        </a:accent3>
        <a:accent4>
          <a:srgbClr val="DADADA"/>
        </a:accent4>
        <a:accent5>
          <a:srgbClr val="E8AAC8"/>
        </a:accent5>
        <a:accent6>
          <a:srgbClr val="8A8AE7"/>
        </a:accent6>
        <a:hlink>
          <a:srgbClr val="008000"/>
        </a:hlink>
        <a:folHlink>
          <a:srgbClr val="FF9966"/>
        </a:folHlink>
      </a:clrScheme>
      <a:clrMap bg1="dk2" tx1="lt1" bg2="dk1" tx2="lt2" accent1="accent1" accent2="accent2" accent3="accent3" accent4="accent4" accent5="accent5" accent6="accent6" hlink="hlink" folHlink="folHlink"/>
    </a:extraClrScheme>
    <a:extraClrScheme>
      <a:clrScheme name="毕业时节 12">
        <a:dk1>
          <a:srgbClr val="000000"/>
        </a:dk1>
        <a:lt1>
          <a:srgbClr val="CC99FF"/>
        </a:lt1>
        <a:dk2>
          <a:srgbClr val="1C1C1C"/>
        </a:dk2>
        <a:lt2>
          <a:srgbClr val="4D4D4D"/>
        </a:lt2>
        <a:accent1>
          <a:srgbClr val="0066FF"/>
        </a:accent1>
        <a:accent2>
          <a:srgbClr val="CCCCFF"/>
        </a:accent2>
        <a:accent3>
          <a:srgbClr val="E2CAFF"/>
        </a:accent3>
        <a:accent4>
          <a:srgbClr val="000000"/>
        </a:accent4>
        <a:accent5>
          <a:srgbClr val="AAB8FF"/>
        </a:accent5>
        <a:accent6>
          <a:srgbClr val="B9B9E7"/>
        </a:accent6>
        <a:hlink>
          <a:srgbClr val="FF0066"/>
        </a:hlink>
        <a:folHlink>
          <a:srgbClr val="66CCFF"/>
        </a:folHlink>
      </a:clrScheme>
      <a:clrMap bg1="lt1" tx1="dk1" bg2="lt2" tx2="dk2" accent1="accent1" accent2="accent2" accent3="accent3" accent4="accent4" accent5="accent5" accent6="accent6" hlink="hlink" folHlink="folHlink"/>
    </a:extraClrScheme>
    <a:extraClrScheme>
      <a:clrScheme name="毕业时节 13">
        <a:dk1>
          <a:srgbClr val="C0C0C0"/>
        </a:dk1>
        <a:lt1>
          <a:srgbClr val="FFFFFF"/>
        </a:lt1>
        <a:dk2>
          <a:srgbClr val="CC0066"/>
        </a:dk2>
        <a:lt2>
          <a:srgbClr val="FFCCCC"/>
        </a:lt2>
        <a:accent1>
          <a:srgbClr val="993366"/>
        </a:accent1>
        <a:accent2>
          <a:srgbClr val="FF9999"/>
        </a:accent2>
        <a:accent3>
          <a:srgbClr val="E2AAB8"/>
        </a:accent3>
        <a:accent4>
          <a:srgbClr val="DADADA"/>
        </a:accent4>
        <a:accent5>
          <a:srgbClr val="CAADB8"/>
        </a:accent5>
        <a:accent6>
          <a:srgbClr val="E78A8A"/>
        </a:accent6>
        <a:hlink>
          <a:srgbClr val="009999"/>
        </a:hlink>
        <a:folHlink>
          <a:srgbClr val="FF9933"/>
        </a:folHlink>
      </a:clrScheme>
      <a:clrMap bg1="dk2" tx1="lt1" bg2="dk1" tx2="lt2" accent1="accent1" accent2="accent2" accent3="accent3" accent4="accent4" accent5="accent5" accent6="accent6" hlink="hlink" folHlink="folHlink"/>
    </a:extraClrScheme>
    <a:extraClrScheme>
      <a:clrScheme name="毕业时节 14">
        <a:dk1>
          <a:srgbClr val="000000"/>
        </a:dk1>
        <a:lt1>
          <a:srgbClr val="FF99CC"/>
        </a:lt1>
        <a:dk2>
          <a:srgbClr val="1C1C1C"/>
        </a:dk2>
        <a:lt2>
          <a:srgbClr val="4D4D4D"/>
        </a:lt2>
        <a:accent1>
          <a:srgbClr val="FF0000"/>
        </a:accent1>
        <a:accent2>
          <a:srgbClr val="FF99CC"/>
        </a:accent2>
        <a:accent3>
          <a:srgbClr val="FFCAE2"/>
        </a:accent3>
        <a:accent4>
          <a:srgbClr val="000000"/>
        </a:accent4>
        <a:accent5>
          <a:srgbClr val="FFAAAA"/>
        </a:accent5>
        <a:accent6>
          <a:srgbClr val="E78AB9"/>
        </a:accent6>
        <a:hlink>
          <a:srgbClr val="9933FF"/>
        </a:hlink>
        <a:folHlink>
          <a:srgbClr val="44C63A"/>
        </a:folHlink>
      </a:clrScheme>
      <a:clrMap bg1="lt1" tx1="dk1" bg2="lt2" tx2="dk2" accent1="accent1" accent2="accent2" accent3="accent3" accent4="accent4" accent5="accent5" accent6="accent6" hlink="hlink" folHlink="folHlink"/>
    </a:extraClrScheme>
    <a:extraClrScheme>
      <a:clrScheme name="毕业时节 15">
        <a:dk1>
          <a:srgbClr val="C0C0C0"/>
        </a:dk1>
        <a:lt1>
          <a:srgbClr val="FFFFFF"/>
        </a:lt1>
        <a:dk2>
          <a:srgbClr val="000000"/>
        </a:dk2>
        <a:lt2>
          <a:srgbClr val="DDDDDD"/>
        </a:lt2>
        <a:accent1>
          <a:srgbClr val="4D4D4D"/>
        </a:accent1>
        <a:accent2>
          <a:srgbClr val="C0C0C0"/>
        </a:accent2>
        <a:accent3>
          <a:srgbClr val="AAAAAA"/>
        </a:accent3>
        <a:accent4>
          <a:srgbClr val="DADADA"/>
        </a:accent4>
        <a:accent5>
          <a:srgbClr val="B2B2B2"/>
        </a:accent5>
        <a:accent6>
          <a:srgbClr val="AEAEAE"/>
        </a:accent6>
        <a:hlink>
          <a:srgbClr val="777777"/>
        </a:hlink>
        <a:folHlink>
          <a:srgbClr val="FFFFFF"/>
        </a:folHlink>
      </a:clrScheme>
      <a:clrMap bg1="dk2" tx1="lt1" bg2="dk1" tx2="lt2" accent1="accent1" accent2="accent2" accent3="accent3" accent4="accent4" accent5="accent5" accent6="accent6" hlink="hlink" folHlink="folHlink"/>
    </a:extraClrScheme>
    <a:extraClrScheme>
      <a:clrScheme name="毕业时节 16">
        <a:dk1>
          <a:srgbClr val="000000"/>
        </a:dk1>
        <a:lt1>
          <a:srgbClr val="FFFFFF"/>
        </a:lt1>
        <a:dk2>
          <a:srgbClr val="1C1C1C"/>
        </a:dk2>
        <a:lt2>
          <a:srgbClr val="4D4D4D"/>
        </a:lt2>
        <a:accent1>
          <a:srgbClr val="4D4D4D"/>
        </a:accent1>
        <a:accent2>
          <a:srgbClr val="DDDDDD"/>
        </a:accent2>
        <a:accent3>
          <a:srgbClr val="FFFFFF"/>
        </a:accent3>
        <a:accent4>
          <a:srgbClr val="000000"/>
        </a:accent4>
        <a:accent5>
          <a:srgbClr val="B2B2B2"/>
        </a:accent5>
        <a:accent6>
          <a:srgbClr val="C8C8C8"/>
        </a:accent6>
        <a:hlink>
          <a:srgbClr val="808080"/>
        </a:hlink>
        <a:folHlink>
          <a:srgbClr val="F8F8F8"/>
        </a:folHlink>
      </a:clrScheme>
      <a:clrMap bg1="lt1" tx1="dk1" bg2="lt2" tx2="dk2" accent1="accent1" accent2="accent2" accent3="accent3" accent4="accent4" accent5="accent5" accent6="accent6" hlink="hlink" folHlink="folHlink"/>
    </a:extraClrScheme>
  </a:extraClrSchemeLst>
</a:theme>
</file>

<file path=ppt/theme/theme9.xml><?xml version="1.0" encoding="utf-8"?>
<a:theme xmlns:a="http://schemas.openxmlformats.org/drawingml/2006/main" name="灰绿色彩带演示模板">
  <a:themeElements>
    <a:clrScheme name="灰绿色彩带演示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灰绿色彩带演示模板">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 typeface="Arial" pitchFamily="34" charset="0"/>
          <a:buNone/>
          <a:tabLst/>
          <a:defRPr kumimoji="0" lang="zh-CN" sz="1800" b="0" i="0" u="none" strike="noStrike" cap="none" normalizeH="0" baseline="0" smtClean="0">
            <a:ln>
              <a:noFill/>
            </a:ln>
            <a:solidFill>
              <a:schemeClr val="tx1"/>
            </a:solidFill>
            <a:effectLst/>
            <a:latin typeface="Tahoma" pitchFamily="34" charset="0"/>
            <a:ea typeface="宋体"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 typeface="Arial" pitchFamily="34" charset="0"/>
          <a:buNone/>
          <a:tabLst/>
          <a:defRPr kumimoji="0" lang="zh-CN" sz="1800" b="0" i="0" u="none" strike="noStrike" cap="none" normalizeH="0" baseline="0" smtClean="0">
            <a:ln>
              <a:noFill/>
            </a:ln>
            <a:solidFill>
              <a:schemeClr val="tx1"/>
            </a:solidFill>
            <a:effectLst/>
            <a:latin typeface="Tahoma" pitchFamily="34" charset="0"/>
            <a:ea typeface="宋体" pitchFamily="2" charset="-122"/>
          </a:defRPr>
        </a:defPPr>
      </a:lstStyle>
    </a:lnDef>
  </a:objectDefaults>
  <a:extraClrSchemeLst>
    <a:extraClrScheme>
      <a:clrScheme name="灰绿色彩带演示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灰绿色彩带演示模板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灰绿色彩带演示模板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灰绿色彩带演示模板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灰绿色彩带演示模板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灰绿色彩带演示模板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灰绿色彩带演示模板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灰绿色彩带演示模板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灰绿色彩带演示模板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灰绿色彩带演示模板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灰绿色彩带演示模板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灰绿色彩带演示模板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Blends</Template>
  <TotalTime>361</TotalTime>
  <Pages>0</Pages>
  <Words>3981</Words>
  <Characters>0</Characters>
  <Application>Microsoft Office PowerPoint</Application>
  <DocSecurity>0</DocSecurity>
  <PresentationFormat>全屏显示(16:9)</PresentationFormat>
  <Lines>0</Lines>
  <Paragraphs>349</Paragraphs>
  <Slides>70</Slides>
  <Notes>1</Notes>
  <HiddenSlides>0</HiddenSlides>
  <MMClips>0</MMClips>
  <ScaleCrop>false</ScaleCrop>
  <HeadingPairs>
    <vt:vector size="4" baseType="variant">
      <vt:variant>
        <vt:lpstr>主题</vt:lpstr>
      </vt:variant>
      <vt:variant>
        <vt:i4>22</vt:i4>
      </vt:variant>
      <vt:variant>
        <vt:lpstr>幻灯片标题</vt:lpstr>
      </vt:variant>
      <vt:variant>
        <vt:i4>70</vt:i4>
      </vt:variant>
    </vt:vector>
  </HeadingPairs>
  <TitlesOfParts>
    <vt:vector size="92" baseType="lpstr">
      <vt:lpstr>办公类模板</vt:lpstr>
      <vt:lpstr>蓝色商务ppt模板</vt:lpstr>
      <vt:lpstr>金钱地球</vt:lpstr>
      <vt:lpstr>极简灰色花朵</vt:lpstr>
      <vt:lpstr>橙色简约模板</vt:lpstr>
      <vt:lpstr>城市的夜空</vt:lpstr>
      <vt:lpstr>非洲日落</vt:lpstr>
      <vt:lpstr>毕业时节</vt:lpstr>
      <vt:lpstr>灰绿色彩带演示模板</vt:lpstr>
      <vt:lpstr>蓝黑色演示模板</vt:lpstr>
      <vt:lpstr>橄榄色商务演示模板</vt:lpstr>
      <vt:lpstr>博士帽</vt:lpstr>
      <vt:lpstr>春天来了演示模板</vt:lpstr>
      <vt:lpstr>希望的田野</vt:lpstr>
      <vt:lpstr>绿色清爽钢笔教育ppt模板</vt:lpstr>
      <vt:lpstr>商务会谈</vt:lpstr>
      <vt:lpstr>Business3</vt:lpstr>
      <vt:lpstr>Business3_2</vt:lpstr>
      <vt:lpstr>Business3_3</vt:lpstr>
      <vt:lpstr>冰山一角</vt:lpstr>
      <vt:lpstr>奔腾年代PPT模板</vt:lpstr>
      <vt:lpstr>Office 主题</vt:lpstr>
      <vt:lpstr>PowerPoint 演示文稿</vt:lpstr>
      <vt:lpstr>目  录</vt:lpstr>
      <vt:lpstr>目     的</vt:lpstr>
      <vt:lpstr>PowerPoint 演示文稿</vt:lpstr>
      <vt:lpstr>我们的用稿价值观</vt:lpstr>
      <vt:lpstr>一、期刊与作者的烦脑</vt:lpstr>
      <vt:lpstr>教育学科有多少核心期刊</vt:lpstr>
      <vt:lpstr>“接地气”也要落到实处</vt:lpstr>
      <vt:lpstr>二、教研论文的多维透视 </vt:lpstr>
      <vt:lpstr>好论文不是写出来的</vt:lpstr>
      <vt:lpstr>论文质量的冰山之喻</vt:lpstr>
      <vt:lpstr>正确的废话</vt:lpstr>
      <vt:lpstr>“宅学术”和“关门文章”</vt:lpstr>
      <vt:lpstr>中药铺（总结）</vt:lpstr>
      <vt:lpstr>我们不欢迎！</vt:lpstr>
      <vt:lpstr>好论文哪里来？                  ———厚积薄发</vt:lpstr>
      <vt:lpstr>三、教育科研的思路与方法</vt:lpstr>
      <vt:lpstr>心静是研究的必要条件</vt:lpstr>
      <vt:lpstr>心   态</vt:lpstr>
      <vt:lpstr>见识</vt:lpstr>
      <vt:lpstr>思维</vt:lpstr>
      <vt:lpstr>豪艾里森的“扫兴话”</vt:lpstr>
      <vt:lpstr>没有能够大学毕业的名人</vt:lpstr>
      <vt:lpstr>没有能够大学毕业的名人</vt:lpstr>
      <vt:lpstr>不是名校毕业的成功人士</vt:lpstr>
      <vt:lpstr>PowerPoint 演示文稿</vt:lpstr>
      <vt:lpstr>三、教育科研的思路与方法</vt:lpstr>
      <vt:lpstr>要能发现问题</vt:lpstr>
      <vt:lpstr>从“小现象”中发现“大问题”</vt:lpstr>
      <vt:lpstr>PowerPoint 演示文稿</vt:lpstr>
      <vt:lpstr>金童玉女与如来佛？</vt:lpstr>
      <vt:lpstr>研究的注意事项 </vt:lpstr>
      <vt:lpstr>PowerPoint 演示文稿</vt:lpstr>
      <vt:lpstr>教育科研的过程方法</vt:lpstr>
      <vt:lpstr>PowerPoint 演示文稿</vt:lpstr>
      <vt:lpstr>PDCA</vt:lpstr>
      <vt:lpstr>PowerPoint 演示文稿</vt:lpstr>
      <vt:lpstr>PowerPoint 演示文稿</vt:lpstr>
      <vt:lpstr>教  育  资  源</vt:lpstr>
      <vt:lpstr>动 机 与 资 源</vt:lpstr>
      <vt:lpstr>四、总结转化为论文的技巧</vt:lpstr>
      <vt:lpstr>什么是总结？</vt:lpstr>
      <vt:lpstr>论文与总结</vt:lpstr>
      <vt:lpstr>论文强调创 新</vt:lpstr>
      <vt:lpstr>论文：有难度，才有高度</vt:lpstr>
      <vt:lpstr>标题：第一吸引力</vt:lpstr>
      <vt:lpstr>修改有效标题的思路</vt:lpstr>
      <vt:lpstr>标   题</vt:lpstr>
      <vt:lpstr>总结与论文大标题（案例)</vt:lpstr>
      <vt:lpstr>总结与论文的标题</vt:lpstr>
      <vt:lpstr>PowerPoint 演示文稿</vt:lpstr>
      <vt:lpstr>标题需要传递有效信息</vt:lpstr>
      <vt:lpstr>摘    要</vt:lpstr>
      <vt:lpstr>     《教育质量管理体系导论》</vt:lpstr>
      <vt:lpstr>PowerPoint 演示文稿</vt:lpstr>
      <vt:lpstr>总结与论文的区别：</vt:lpstr>
      <vt:lpstr>案 例 分 析</vt:lpstr>
      <vt:lpstr>   对实践问题作出新的、深入的 理论分析</vt:lpstr>
      <vt:lpstr>学理探讨</vt:lpstr>
      <vt:lpstr>实践问题的理论升华</vt:lpstr>
      <vt:lpstr>对典型经验进行专业提炼</vt:lpstr>
      <vt:lpstr>重视定量研究</vt:lpstr>
      <vt:lpstr>PowerPoint 演示文稿</vt:lpstr>
      <vt:lpstr>此 类 文 章 很 多</vt:lpstr>
      <vt:lpstr>选择文章要点：</vt:lpstr>
      <vt:lpstr>结    论</vt:lpstr>
      <vt:lpstr>研究的最高境界？</vt:lpstr>
      <vt:lpstr>研究？</vt:lpstr>
      <vt:lpstr>人生两件事</vt:lpstr>
      <vt:lpstr>PowerPoint 演示文稿</vt:lpstr>
    </vt:vector>
  </TitlesOfParts>
  <LinksUpToDate>false</LinksUpToDate>
  <CharactersWithSpaces>0</CharactersWithSpaces>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民办学校的品牌提升策略</dc:title>
  <dc:creator>user</dc:creator>
  <cp:lastModifiedBy>SDWM</cp:lastModifiedBy>
  <cp:revision>352</cp:revision>
  <dcterms:created xsi:type="dcterms:W3CDTF">2005-11-15T01:10:58Z</dcterms:created>
  <dcterms:modified xsi:type="dcterms:W3CDTF">2014-07-07T14:51:12Z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2052-9.1.0.4693</vt:lpwstr>
  </property>
</Properties>
</file>